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Default Extension="png" ContentType="image/pn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customXml/itemProps2.xml" ContentType="application/vnd.openxmlformats-officedocument.customXmlPropertie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Default Extension="wmf" ContentType="image/x-wmf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customXml/itemProps1.xml" ContentType="application/vnd.openxmlformats-officedocument.customXmlProperties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Default Extension="gif" ContentType="image/gif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9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Default Extension="rels" ContentType="application/vnd.openxmlformats-package.relationships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diagrams/drawing1.xml" ContentType="application/vnd.ms-office.drawingml.diagramDrawing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  <p:sldMasterId id="2147483721" r:id="rId3"/>
    <p:sldMasterId id="2147483733" r:id="rId4"/>
    <p:sldMasterId id="2147483745" r:id="rId5"/>
    <p:sldMasterId id="2147483757" r:id="rId6"/>
    <p:sldMasterId id="2147483769" r:id="rId7"/>
    <p:sldMasterId id="2147483781" r:id="rId8"/>
    <p:sldMasterId id="2147483793" r:id="rId9"/>
    <p:sldMasterId id="2147483805" r:id="rId10"/>
    <p:sldMasterId id="2147483817" r:id="rId11"/>
    <p:sldMasterId id="2147483829" r:id="rId12"/>
    <p:sldMasterId id="2147483841" r:id="rId13"/>
    <p:sldMasterId id="2147483853" r:id="rId14"/>
  </p:sldMasterIdLst>
  <p:notesMasterIdLst>
    <p:notesMasterId r:id="rId44"/>
  </p:notesMasterIdLst>
  <p:handoutMasterIdLst>
    <p:handoutMasterId r:id="rId45"/>
  </p:handoutMasterIdLst>
  <p:sldIdLst>
    <p:sldId id="342" r:id="rId15"/>
    <p:sldId id="343" r:id="rId16"/>
    <p:sldId id="316" r:id="rId17"/>
    <p:sldId id="340" r:id="rId18"/>
    <p:sldId id="336" r:id="rId19"/>
    <p:sldId id="337" r:id="rId20"/>
    <p:sldId id="302" r:id="rId21"/>
    <p:sldId id="312" r:id="rId22"/>
    <p:sldId id="334" r:id="rId23"/>
    <p:sldId id="318" r:id="rId24"/>
    <p:sldId id="323" r:id="rId25"/>
    <p:sldId id="338" r:id="rId26"/>
    <p:sldId id="313" r:id="rId27"/>
    <p:sldId id="344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</p:sldIdLst>
  <p:sldSz cx="9144000" cy="6858000" type="screen4x3"/>
  <p:notesSz cx="6669088" cy="97758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890FE"/>
    <a:srgbClr val="A38AFE"/>
    <a:srgbClr val="9F5FCF"/>
    <a:srgbClr val="E63E4A"/>
    <a:srgbClr val="940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04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065088-FF1E-E241-A8D0-1A12ED8310F7}" type="doc">
      <dgm:prSet loTypeId="urn:microsoft.com/office/officeart/2005/8/layout/pyramid3" loCatId="" qsTypeId="urn:microsoft.com/office/officeart/2005/8/quickstyle/simple2" qsCatId="simple" csTypeId="urn:microsoft.com/office/officeart/2005/8/colors/accent1_2" csCatId="accent1" phldr="1"/>
      <dgm:spPr/>
    </dgm:pt>
    <dgm:pt modelId="{E7BB9741-D45E-894F-9725-38EE528D1228}">
      <dgm:prSet phldrT="[Text]"/>
      <dgm:spPr>
        <a:solidFill>
          <a:schemeClr val="bg2">
            <a:lumMod val="50000"/>
            <a:alpha val="50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Arial"/>
              <a:cs typeface="Arial"/>
            </a:rPr>
            <a:t>The attract brands are well - known destinations and icons that consumers in our domestic &amp; international markets recognise. </a:t>
          </a:r>
          <a:endParaRPr lang="en-US" dirty="0">
            <a:solidFill>
              <a:schemeClr val="bg1"/>
            </a:solidFill>
            <a:latin typeface="Arial"/>
            <a:cs typeface="Arial"/>
          </a:endParaRPr>
        </a:p>
      </dgm:t>
    </dgm:pt>
    <dgm:pt modelId="{A92ECF13-BCB0-6A4F-BFFB-D32D42A943D3}" type="parTrans" cxnId="{19337C9F-852A-C14E-A35C-DFBB5E63B9EC}">
      <dgm:prSet/>
      <dgm:spPr/>
      <dgm:t>
        <a:bodyPr/>
        <a:lstStyle/>
        <a:p>
          <a:endParaRPr lang="en-US"/>
        </a:p>
      </dgm:t>
    </dgm:pt>
    <dgm:pt modelId="{F779E713-B661-A840-B3DE-EF2A074DFA15}" type="sibTrans" cxnId="{19337C9F-852A-C14E-A35C-DFBB5E63B9EC}">
      <dgm:prSet/>
      <dgm:spPr/>
      <dgm:t>
        <a:bodyPr/>
        <a:lstStyle/>
        <a:p>
          <a:endParaRPr lang="en-US"/>
        </a:p>
      </dgm:t>
    </dgm:pt>
    <dgm:pt modelId="{F79E0CCA-B1CB-424C-A5E0-35ADF5AAF5D6}">
      <dgm:prSet phldrT="[Text]"/>
      <dgm:spPr>
        <a:solidFill>
          <a:schemeClr val="bg2">
            <a:lumMod val="50000"/>
            <a:alpha val="50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Arial"/>
              <a:cs typeface="Arial"/>
            </a:rPr>
            <a:t>They serve as starting point in marketing activity to raise interest in discovering the hidden gems. </a:t>
          </a:r>
          <a:endParaRPr lang="en-US" dirty="0">
            <a:solidFill>
              <a:schemeClr val="bg1"/>
            </a:solidFill>
            <a:latin typeface="Arial"/>
            <a:cs typeface="Arial"/>
          </a:endParaRPr>
        </a:p>
      </dgm:t>
    </dgm:pt>
    <dgm:pt modelId="{745920D6-706B-AF48-9D6A-2F004F4570C6}" type="parTrans" cxnId="{963A8635-E22D-EE44-AB8E-428ECD6D432D}">
      <dgm:prSet/>
      <dgm:spPr/>
      <dgm:t>
        <a:bodyPr/>
        <a:lstStyle/>
        <a:p>
          <a:endParaRPr lang="en-US"/>
        </a:p>
      </dgm:t>
    </dgm:pt>
    <dgm:pt modelId="{B3037E3C-160B-CD4A-9D50-41252F1E46C0}" type="sibTrans" cxnId="{963A8635-E22D-EE44-AB8E-428ECD6D432D}">
      <dgm:prSet/>
      <dgm:spPr/>
      <dgm:t>
        <a:bodyPr/>
        <a:lstStyle/>
        <a:p>
          <a:endParaRPr lang="en-US"/>
        </a:p>
      </dgm:t>
    </dgm:pt>
    <dgm:pt modelId="{C9DE4291-55DB-D346-829F-9216BB9E51E0}">
      <dgm:prSet phldrT="[Text]"/>
      <dgm:spPr>
        <a:solidFill>
          <a:schemeClr val="bg2">
            <a:lumMod val="25000"/>
            <a:alpha val="50000"/>
          </a:schemeClr>
        </a:solidFill>
      </dgm:spPr>
      <dgm:t>
        <a:bodyPr anchor="t" anchorCtr="0"/>
        <a:lstStyle/>
        <a:p>
          <a:r>
            <a:rPr lang="en-US" dirty="0" smtClean="0">
              <a:solidFill>
                <a:schemeClr val="bg1"/>
              </a:solidFill>
            </a:rPr>
            <a:t>Dispersal can be geographic or thematic. </a:t>
          </a:r>
          <a:endParaRPr lang="en-US" dirty="0">
            <a:solidFill>
              <a:schemeClr val="bg1"/>
            </a:solidFill>
          </a:endParaRPr>
        </a:p>
      </dgm:t>
    </dgm:pt>
    <dgm:pt modelId="{88AE8770-C070-2249-948A-2644B1BD4669}" type="parTrans" cxnId="{49D194AD-1CB2-2E47-881E-CDE8FC7CC5EF}">
      <dgm:prSet/>
      <dgm:spPr/>
      <dgm:t>
        <a:bodyPr/>
        <a:lstStyle/>
        <a:p>
          <a:endParaRPr lang="en-US"/>
        </a:p>
      </dgm:t>
    </dgm:pt>
    <dgm:pt modelId="{B18B672A-50B6-864C-9BC7-B26BCC099505}" type="sibTrans" cxnId="{49D194AD-1CB2-2E47-881E-CDE8FC7CC5EF}">
      <dgm:prSet/>
      <dgm:spPr/>
      <dgm:t>
        <a:bodyPr/>
        <a:lstStyle/>
        <a:p>
          <a:endParaRPr lang="en-US"/>
        </a:p>
      </dgm:t>
    </dgm:pt>
    <dgm:pt modelId="{BDAFE37D-8E36-6E4B-BF10-0AA002AAD955}" type="pres">
      <dgm:prSet presAssocID="{27065088-FF1E-E241-A8D0-1A12ED8310F7}" presName="Name0" presStyleCnt="0">
        <dgm:presLayoutVars>
          <dgm:dir/>
          <dgm:animLvl val="lvl"/>
          <dgm:resizeHandles val="exact"/>
        </dgm:presLayoutVars>
      </dgm:prSet>
      <dgm:spPr/>
    </dgm:pt>
    <dgm:pt modelId="{CAEFDBD8-DCC1-6B43-B359-F64D9551FEF4}" type="pres">
      <dgm:prSet presAssocID="{E7BB9741-D45E-894F-9725-38EE528D1228}" presName="Name8" presStyleCnt="0"/>
      <dgm:spPr/>
    </dgm:pt>
    <dgm:pt modelId="{CEA0DAE1-AE19-CD42-BB7B-35696E439B0E}" type="pres">
      <dgm:prSet presAssocID="{E7BB9741-D45E-894F-9725-38EE528D1228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334119-3595-8F4E-BAA5-903A191D7CC3}" type="pres">
      <dgm:prSet presAssocID="{E7BB9741-D45E-894F-9725-38EE528D122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E08644-3196-1E41-8B9A-E1A1C976971D}" type="pres">
      <dgm:prSet presAssocID="{F79E0CCA-B1CB-424C-A5E0-35ADF5AAF5D6}" presName="Name8" presStyleCnt="0"/>
      <dgm:spPr/>
    </dgm:pt>
    <dgm:pt modelId="{2F93C8FA-BDE4-B144-88AB-556FA5C4DF1C}" type="pres">
      <dgm:prSet presAssocID="{F79E0CCA-B1CB-424C-A5E0-35ADF5AAF5D6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B233C6-10CC-DD4B-A750-05C3B48A75DB}" type="pres">
      <dgm:prSet presAssocID="{F79E0CCA-B1CB-424C-A5E0-35ADF5AAF5D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4B7C51-4B55-E043-B045-CDC93F61AB57}" type="pres">
      <dgm:prSet presAssocID="{C9DE4291-55DB-D346-829F-9216BB9E51E0}" presName="Name8" presStyleCnt="0"/>
      <dgm:spPr/>
    </dgm:pt>
    <dgm:pt modelId="{0A936679-B9B7-9D4C-A3BB-9CE3240AE9D1}" type="pres">
      <dgm:prSet presAssocID="{C9DE4291-55DB-D346-829F-9216BB9E51E0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18672-69B3-F147-BF50-2EBF0D5B8628}" type="pres">
      <dgm:prSet presAssocID="{C9DE4291-55DB-D346-829F-9216BB9E51E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D194AD-1CB2-2E47-881E-CDE8FC7CC5EF}" srcId="{27065088-FF1E-E241-A8D0-1A12ED8310F7}" destId="{C9DE4291-55DB-D346-829F-9216BB9E51E0}" srcOrd="2" destOrd="0" parTransId="{88AE8770-C070-2249-948A-2644B1BD4669}" sibTransId="{B18B672A-50B6-864C-9BC7-B26BCC099505}"/>
    <dgm:cxn modelId="{19337C9F-852A-C14E-A35C-DFBB5E63B9EC}" srcId="{27065088-FF1E-E241-A8D0-1A12ED8310F7}" destId="{E7BB9741-D45E-894F-9725-38EE528D1228}" srcOrd="0" destOrd="0" parTransId="{A92ECF13-BCB0-6A4F-BFFB-D32D42A943D3}" sibTransId="{F779E713-B661-A840-B3DE-EF2A074DFA15}"/>
    <dgm:cxn modelId="{C9A14DB6-72F9-4C07-9C4F-14A004BEBDD9}" type="presOf" srcId="{F79E0CCA-B1CB-424C-A5E0-35ADF5AAF5D6}" destId="{2F93C8FA-BDE4-B144-88AB-556FA5C4DF1C}" srcOrd="0" destOrd="0" presId="urn:microsoft.com/office/officeart/2005/8/layout/pyramid3"/>
    <dgm:cxn modelId="{91466010-0E8D-4049-BE59-507EC82327D0}" type="presOf" srcId="{27065088-FF1E-E241-A8D0-1A12ED8310F7}" destId="{BDAFE37D-8E36-6E4B-BF10-0AA002AAD955}" srcOrd="0" destOrd="0" presId="urn:microsoft.com/office/officeart/2005/8/layout/pyramid3"/>
    <dgm:cxn modelId="{963A8635-E22D-EE44-AB8E-428ECD6D432D}" srcId="{27065088-FF1E-E241-A8D0-1A12ED8310F7}" destId="{F79E0CCA-B1CB-424C-A5E0-35ADF5AAF5D6}" srcOrd="1" destOrd="0" parTransId="{745920D6-706B-AF48-9D6A-2F004F4570C6}" sibTransId="{B3037E3C-160B-CD4A-9D50-41252F1E46C0}"/>
    <dgm:cxn modelId="{B94A8967-4B2F-4091-9690-AB0DF1943435}" type="presOf" srcId="{F79E0CCA-B1CB-424C-A5E0-35ADF5AAF5D6}" destId="{64B233C6-10CC-DD4B-A750-05C3B48A75DB}" srcOrd="1" destOrd="0" presId="urn:microsoft.com/office/officeart/2005/8/layout/pyramid3"/>
    <dgm:cxn modelId="{50EED892-0C76-468E-8724-7A221322B590}" type="presOf" srcId="{C9DE4291-55DB-D346-829F-9216BB9E51E0}" destId="{0A936679-B9B7-9D4C-A3BB-9CE3240AE9D1}" srcOrd="0" destOrd="0" presId="urn:microsoft.com/office/officeart/2005/8/layout/pyramid3"/>
    <dgm:cxn modelId="{F88BBAC2-571A-486D-857A-6AEF3C188066}" type="presOf" srcId="{C9DE4291-55DB-D346-829F-9216BB9E51E0}" destId="{35E18672-69B3-F147-BF50-2EBF0D5B8628}" srcOrd="1" destOrd="0" presId="urn:microsoft.com/office/officeart/2005/8/layout/pyramid3"/>
    <dgm:cxn modelId="{62112731-B6BE-4480-8F4E-ADC104B417C0}" type="presOf" srcId="{E7BB9741-D45E-894F-9725-38EE528D1228}" destId="{E2334119-3595-8F4E-BAA5-903A191D7CC3}" srcOrd="1" destOrd="0" presId="urn:microsoft.com/office/officeart/2005/8/layout/pyramid3"/>
    <dgm:cxn modelId="{B74DA2B6-A5C4-4BD7-86CD-83A45ABF11D6}" type="presOf" srcId="{E7BB9741-D45E-894F-9725-38EE528D1228}" destId="{CEA0DAE1-AE19-CD42-BB7B-35696E439B0E}" srcOrd="0" destOrd="0" presId="urn:microsoft.com/office/officeart/2005/8/layout/pyramid3"/>
    <dgm:cxn modelId="{4D997572-97D5-41A4-923C-8052541F5EE6}" type="presParOf" srcId="{BDAFE37D-8E36-6E4B-BF10-0AA002AAD955}" destId="{CAEFDBD8-DCC1-6B43-B359-F64D9551FEF4}" srcOrd="0" destOrd="0" presId="urn:microsoft.com/office/officeart/2005/8/layout/pyramid3"/>
    <dgm:cxn modelId="{CE3851C6-E62F-46F4-8EE2-F79FF42281DA}" type="presParOf" srcId="{CAEFDBD8-DCC1-6B43-B359-F64D9551FEF4}" destId="{CEA0DAE1-AE19-CD42-BB7B-35696E439B0E}" srcOrd="0" destOrd="0" presId="urn:microsoft.com/office/officeart/2005/8/layout/pyramid3"/>
    <dgm:cxn modelId="{767B3E0A-DE46-4651-BE67-2A0C108D53CF}" type="presParOf" srcId="{CAEFDBD8-DCC1-6B43-B359-F64D9551FEF4}" destId="{E2334119-3595-8F4E-BAA5-903A191D7CC3}" srcOrd="1" destOrd="0" presId="urn:microsoft.com/office/officeart/2005/8/layout/pyramid3"/>
    <dgm:cxn modelId="{B5A47479-28AD-4D6E-A7C0-BEAB5B11EFE1}" type="presParOf" srcId="{BDAFE37D-8E36-6E4B-BF10-0AA002AAD955}" destId="{42E08644-3196-1E41-8B9A-E1A1C976971D}" srcOrd="1" destOrd="0" presId="urn:microsoft.com/office/officeart/2005/8/layout/pyramid3"/>
    <dgm:cxn modelId="{54A909E1-70F6-4D18-8890-078A4317031C}" type="presParOf" srcId="{42E08644-3196-1E41-8B9A-E1A1C976971D}" destId="{2F93C8FA-BDE4-B144-88AB-556FA5C4DF1C}" srcOrd="0" destOrd="0" presId="urn:microsoft.com/office/officeart/2005/8/layout/pyramid3"/>
    <dgm:cxn modelId="{15CBD0B5-1A91-4C1F-9AA9-D11A7E6EA30C}" type="presParOf" srcId="{42E08644-3196-1E41-8B9A-E1A1C976971D}" destId="{64B233C6-10CC-DD4B-A750-05C3B48A75DB}" srcOrd="1" destOrd="0" presId="urn:microsoft.com/office/officeart/2005/8/layout/pyramid3"/>
    <dgm:cxn modelId="{CB89B26C-4895-40DD-9954-0703AB2895EF}" type="presParOf" srcId="{BDAFE37D-8E36-6E4B-BF10-0AA002AAD955}" destId="{574B7C51-4B55-E043-B045-CDC93F61AB57}" srcOrd="2" destOrd="0" presId="urn:microsoft.com/office/officeart/2005/8/layout/pyramid3"/>
    <dgm:cxn modelId="{63B01B40-E54F-489A-B8BA-B933D7F1F528}" type="presParOf" srcId="{574B7C51-4B55-E043-B045-CDC93F61AB57}" destId="{0A936679-B9B7-9D4C-A3BB-9CE3240AE9D1}" srcOrd="0" destOrd="0" presId="urn:microsoft.com/office/officeart/2005/8/layout/pyramid3"/>
    <dgm:cxn modelId="{68D907B9-942E-417C-9B9A-FE780BC36ABA}" type="presParOf" srcId="{574B7C51-4B55-E043-B045-CDC93F61AB57}" destId="{35E18672-69B3-F147-BF50-2EBF0D5B8628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0DAE1-AE19-CD42-BB7B-35696E439B0E}">
      <dsp:nvSpPr>
        <dsp:cNvPr id="0" name=""/>
        <dsp:cNvSpPr/>
      </dsp:nvSpPr>
      <dsp:spPr>
        <a:xfrm rot="10800000">
          <a:off x="0" y="0"/>
          <a:ext cx="8136904" cy="1632181"/>
        </a:xfrm>
        <a:prstGeom prst="trapezoid">
          <a:avLst>
            <a:gd name="adj" fmla="val 83088"/>
          </a:avLst>
        </a:prstGeom>
        <a:solidFill>
          <a:schemeClr val="bg2">
            <a:lumMod val="50000"/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  <a:latin typeface="Arial"/>
              <a:cs typeface="Arial"/>
            </a:rPr>
            <a:t>The attract brands are well - known destinations and icons that consumers in our domestic &amp; international markets recognise. </a:t>
          </a:r>
          <a:endParaRPr lang="en-US" sz="2300" kern="1200" dirty="0">
            <a:solidFill>
              <a:schemeClr val="bg1"/>
            </a:solidFill>
            <a:latin typeface="Arial"/>
            <a:cs typeface="Arial"/>
          </a:endParaRPr>
        </a:p>
      </dsp:txBody>
      <dsp:txXfrm rot="-10800000">
        <a:off x="1423958" y="0"/>
        <a:ext cx="5288987" cy="1632181"/>
      </dsp:txXfrm>
    </dsp:sp>
    <dsp:sp modelId="{2F93C8FA-BDE4-B144-88AB-556FA5C4DF1C}">
      <dsp:nvSpPr>
        <dsp:cNvPr id="0" name=""/>
        <dsp:cNvSpPr/>
      </dsp:nvSpPr>
      <dsp:spPr>
        <a:xfrm rot="10800000">
          <a:off x="1356150" y="1632181"/>
          <a:ext cx="5424602" cy="1632181"/>
        </a:xfrm>
        <a:prstGeom prst="trapezoid">
          <a:avLst>
            <a:gd name="adj" fmla="val 83088"/>
          </a:avLst>
        </a:prstGeom>
        <a:solidFill>
          <a:schemeClr val="bg2">
            <a:lumMod val="50000"/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  <a:latin typeface="Arial"/>
              <a:cs typeface="Arial"/>
            </a:rPr>
            <a:t>They serve as starting point in marketing activity to raise interest in discovering the hidden gems. </a:t>
          </a:r>
          <a:endParaRPr lang="en-US" sz="2300" kern="1200" dirty="0">
            <a:solidFill>
              <a:schemeClr val="bg1"/>
            </a:solidFill>
            <a:latin typeface="Arial"/>
            <a:cs typeface="Arial"/>
          </a:endParaRPr>
        </a:p>
      </dsp:txBody>
      <dsp:txXfrm rot="-10800000">
        <a:off x="2305456" y="1632181"/>
        <a:ext cx="3525991" cy="1632181"/>
      </dsp:txXfrm>
    </dsp:sp>
    <dsp:sp modelId="{0A936679-B9B7-9D4C-A3BB-9CE3240AE9D1}">
      <dsp:nvSpPr>
        <dsp:cNvPr id="0" name=""/>
        <dsp:cNvSpPr/>
      </dsp:nvSpPr>
      <dsp:spPr>
        <a:xfrm rot="10800000">
          <a:off x="2712301" y="3264362"/>
          <a:ext cx="2712301" cy="1632181"/>
        </a:xfrm>
        <a:prstGeom prst="trapezoid">
          <a:avLst>
            <a:gd name="adj" fmla="val 83088"/>
          </a:avLst>
        </a:prstGeom>
        <a:solidFill>
          <a:schemeClr val="bg2">
            <a:lumMod val="25000"/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Dispersal can be geographic or thematic. </a:t>
          </a:r>
          <a:endParaRPr lang="en-US" sz="2300" kern="1200" dirty="0">
            <a:solidFill>
              <a:schemeClr val="bg1"/>
            </a:solidFill>
          </a:endParaRPr>
        </a:p>
      </dsp:txBody>
      <dsp:txXfrm rot="-10800000">
        <a:off x="2712301" y="3264362"/>
        <a:ext cx="2712301" cy="1632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6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946" y="0"/>
            <a:ext cx="289056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r">
              <a:defRPr sz="1200"/>
            </a:lvl1pPr>
          </a:lstStyle>
          <a:p>
            <a:fld id="{CBB3F52A-9006-4D5D-8D5B-0C36FB00272E}" type="datetimeFigureOut">
              <a:rPr lang="en-GB" smtClean="0"/>
              <a:t>21/05/2015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5462"/>
            <a:ext cx="289056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946" y="9285462"/>
            <a:ext cx="289056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r">
              <a:defRPr sz="1200"/>
            </a:lvl1pPr>
          </a:lstStyle>
          <a:p>
            <a:fld id="{61F04013-EC65-4CF3-B305-B4A2C9C6E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58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r">
              <a:defRPr sz="1200"/>
            </a:lvl1pPr>
          </a:lstStyle>
          <a:p>
            <a:fld id="{00D42419-16E4-45CE-900C-871DFB795A6B}" type="datetimeFigureOut">
              <a:rPr lang="en-GB" smtClean="0"/>
              <a:pPr/>
              <a:t>21/05/2015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0588" y="733425"/>
            <a:ext cx="4887912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0" tIns="45295" rIns="90590" bIns="4529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43517"/>
            <a:ext cx="5335270" cy="4399122"/>
          </a:xfrm>
          <a:prstGeom prst="rect">
            <a:avLst/>
          </a:prstGeom>
        </p:spPr>
        <p:txBody>
          <a:bodyPr vert="horz" lIns="90590" tIns="45295" rIns="90590" bIns="452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85338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85338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r">
              <a:defRPr sz="1200"/>
            </a:lvl1pPr>
          </a:lstStyle>
          <a:p>
            <a:fld id="{9A7675CA-6685-44D9-82FB-455425FAC4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266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Visitors</a:t>
            </a:r>
            <a:r>
              <a:rPr lang="en-US" baseline="0" dirty="0" smtClean="0"/>
              <a:t> from </a:t>
            </a:r>
            <a:r>
              <a:rPr lang="en-US" dirty="0" smtClean="0"/>
              <a:t>Australia have</a:t>
            </a:r>
            <a:r>
              <a:rPr lang="en-US" baseline="0" dirty="0" smtClean="0"/>
              <a:t> increased to the UK, potentially due to favourable exchange rates etc.</a:t>
            </a:r>
          </a:p>
          <a:p>
            <a:r>
              <a:rPr lang="en-US" baseline="0" dirty="0" smtClean="0"/>
              <a:t>Emerging markets – Brazil, Russia, India and China – growing wealth and interest in European culture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962B5-540F-4F1A-800B-5CC99DE00F7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1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570" indent="-168570">
              <a:buFont typeface="Arial"/>
              <a:buChar char="•"/>
            </a:pPr>
            <a:r>
              <a:rPr lang="en-GB" b="1" dirty="0" smtClean="0">
                <a:latin typeface="Arial"/>
                <a:cs typeface="Arial"/>
              </a:rPr>
              <a:t>Consultation</a:t>
            </a:r>
            <a:r>
              <a:rPr lang="en-GB" dirty="0" smtClean="0">
                <a:latin typeface="Arial"/>
                <a:cs typeface="Arial"/>
              </a:rPr>
              <a:t> – Visit England, Local Authority VE Officers and LCR VE Stakeholders.</a:t>
            </a:r>
          </a:p>
          <a:p>
            <a:pPr marL="168570" indent="-168570">
              <a:buFont typeface="Arial"/>
              <a:buChar char="•"/>
            </a:pPr>
            <a:r>
              <a:rPr lang="en-GB" b="1" dirty="0" smtClean="0">
                <a:latin typeface="Arial"/>
                <a:cs typeface="Arial"/>
              </a:rPr>
              <a:t>Comparators</a:t>
            </a:r>
            <a:r>
              <a:rPr lang="en-GB" baseline="0" dirty="0" smtClean="0">
                <a:latin typeface="Arial"/>
                <a:cs typeface="Arial"/>
              </a:rPr>
              <a:t> - </a:t>
            </a:r>
            <a:r>
              <a:rPr lang="en-GB" dirty="0" smtClean="0">
                <a:latin typeface="Arial"/>
                <a:cs typeface="Arial"/>
              </a:rPr>
              <a:t>Working to these growth projections, investment per head of population across the City Region will be equal to that of Greater Manchester by 2020.</a:t>
            </a:r>
          </a:p>
          <a:p>
            <a:pPr marL="168570" indent="-168570" defTabSz="449519">
              <a:buFont typeface="Arial"/>
              <a:buChar char="•"/>
              <a:defRPr/>
            </a:pPr>
            <a:r>
              <a:rPr lang="en-US" b="1" dirty="0" smtClean="0">
                <a:latin typeface="Arial"/>
                <a:cs typeface="Arial"/>
              </a:rPr>
              <a:t>LCR Product Positioning </a:t>
            </a:r>
            <a:r>
              <a:rPr lang="en-US" dirty="0" smtClean="0">
                <a:latin typeface="Arial"/>
                <a:cs typeface="Arial"/>
              </a:rPr>
              <a:t>- culture, heritage, events/sport and a place to do business.</a:t>
            </a:r>
            <a:endParaRPr lang="en-GB" dirty="0" smtClean="0">
              <a:latin typeface="Arial"/>
              <a:cs typeface="Arial"/>
            </a:endParaRPr>
          </a:p>
          <a:p>
            <a:endParaRPr lang="en-GB" dirty="0" smtClean="0">
              <a:latin typeface="Arial"/>
              <a:cs typeface="Arial"/>
            </a:endParaRPr>
          </a:p>
          <a:p>
            <a:pPr lvl="0"/>
            <a:endParaRPr lang="en-GB" dirty="0" smtClean="0">
              <a:latin typeface="Arial"/>
              <a:cs typeface="Arial"/>
            </a:endParaRPr>
          </a:p>
          <a:p>
            <a:pPr marL="168570" indent="-16857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55D7F-8B5F-BA4C-9B5E-46718AF2129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903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Reaches the parts our local destinations can’t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962B5-540F-4F1A-800B-5CC99DE00F7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7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570" indent="-168570">
              <a:buFont typeface="Arial"/>
              <a:buChar char="•"/>
            </a:pPr>
            <a:r>
              <a:rPr lang="en-US" dirty="0" smtClean="0"/>
              <a:t>Visitors don’t recognise our district boundaries!</a:t>
            </a:r>
          </a:p>
          <a:p>
            <a:pPr marL="168570" indent="-168570">
              <a:buFont typeface="Arial"/>
              <a:buChar char="•"/>
            </a:pPr>
            <a:r>
              <a:rPr lang="en-US" dirty="0" smtClean="0"/>
              <a:t>Districts</a:t>
            </a:r>
            <a:r>
              <a:rPr lang="en-US" baseline="0" dirty="0" smtClean="0"/>
              <a:t> and attractions outside Liverpool understand</a:t>
            </a:r>
            <a:r>
              <a:rPr lang="en-US" b="1" baseline="0" dirty="0" smtClean="0"/>
              <a:t> near markets </a:t>
            </a:r>
            <a:r>
              <a:rPr lang="en-US" baseline="0" dirty="0" smtClean="0"/>
              <a:t>and how to reach them. </a:t>
            </a:r>
            <a:endParaRPr lang="en-US" dirty="0" smtClean="0"/>
          </a:p>
          <a:p>
            <a:pPr marL="168570" indent="-168570">
              <a:buFont typeface="Arial"/>
              <a:buChar char="•"/>
            </a:pPr>
            <a:r>
              <a:rPr lang="en-US" dirty="0" smtClean="0"/>
              <a:t>Why is it important? To capitalise</a:t>
            </a:r>
            <a:r>
              <a:rPr lang="en-US" baseline="0" dirty="0" smtClean="0"/>
              <a:t> on domestic and international visitors coming to Liverpool - </a:t>
            </a:r>
            <a:r>
              <a:rPr lang="en-US" dirty="0" smtClean="0"/>
              <a:t>Increase yield/share of spend, increase length of stay, encourage repeat visits.</a:t>
            </a:r>
          </a:p>
          <a:p>
            <a:pPr marL="168570" indent="-168570">
              <a:buFont typeface="Arial"/>
              <a:buChar char="•"/>
            </a:pPr>
            <a:r>
              <a:rPr lang="en-US" dirty="0" smtClean="0"/>
              <a:t>What does it mean – Integrated marketing, excellent transport connections (to &amp; around the LCR), quality of welcome, packaging and quality of experience.</a:t>
            </a:r>
          </a:p>
          <a:p>
            <a:pPr marL="168570" indent="-16857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962B5-540F-4F1A-800B-5CC99DE00F7D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060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Baby boomers are at the time in their lives</a:t>
            </a:r>
            <a:r>
              <a:rPr lang="en-US" baseline="0" dirty="0" smtClean="0"/>
              <a:t> when they are about to retire - they are affluent and the sector is set to grow in size.</a:t>
            </a:r>
          </a:p>
          <a:p>
            <a:r>
              <a:rPr lang="en-US" baseline="0" dirty="0" smtClean="0"/>
              <a:t>Discerning customers – demand value for money, those venues investing in the experience are benefiting as customer are far less likely to give an experience a second chance.</a:t>
            </a:r>
          </a:p>
          <a:p>
            <a:r>
              <a:rPr lang="en-US" baseline="0" dirty="0" smtClean="0"/>
              <a:t>Inbound motivations – built heritage, cultural heritage, contemporary culture, sport &amp; shopping</a:t>
            </a:r>
          </a:p>
          <a:p>
            <a:pPr defTabSz="89903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>
                <a:latin typeface="Arial"/>
                <a:cs typeface="Arial"/>
              </a:rPr>
              <a:t>Leisure spend – Short breaks, eating &amp; visiting attractions are a normal part of life.</a:t>
            </a:r>
          </a:p>
          <a:p>
            <a:pPr defTabSz="89903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>
                <a:latin typeface="Arial"/>
                <a:cs typeface="Arial"/>
              </a:rPr>
              <a:t>Domestic short breaks in some instances are for only 1 night – Manchester as an example has very short length of stay with visitors motivated by shopping, football and nightlife.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962B5-540F-4F1A-800B-5CC99DE00F7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1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 userDrawn="1"/>
        </p:nvSpPr>
        <p:spPr bwMode="auto">
          <a:xfrm>
            <a:off x="0" y="0"/>
            <a:ext cx="363538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pic>
        <p:nvPicPr>
          <p:cNvPr id="1026" name="Picture 2" descr="S:\Picture Library\LJLA photos\JLA - John's touched up photos\LJLA (B &amp; W)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0"/>
            <a:ext cx="4870450" cy="31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717550" y="3185617"/>
            <a:ext cx="8291591" cy="3170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4A8C"/>
                </a:solidFill>
              </a:rPr>
              <a:t>Airport Overview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4A8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4A8C"/>
                </a:solidFill>
              </a:rPr>
              <a:t>Robin Tudor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4A8C"/>
                </a:solidFill>
              </a:rPr>
              <a:t>Head of PR &amp; Communications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4A8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4A8C"/>
                </a:solidFill>
              </a:rPr>
              <a:t>Lucy</a:t>
            </a:r>
            <a:r>
              <a:rPr lang="en-US" sz="1600" b="1" baseline="0" dirty="0" smtClean="0">
                <a:solidFill>
                  <a:srgbClr val="004A8C"/>
                </a:solidFill>
              </a:rPr>
              <a:t> O’Shaughnessy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baseline="0" dirty="0" smtClean="0">
                <a:solidFill>
                  <a:srgbClr val="004A8C"/>
                </a:solidFill>
              </a:rPr>
              <a:t>Retail Director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baseline="0" dirty="0" smtClean="0">
              <a:solidFill>
                <a:srgbClr val="004A8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baseline="0" dirty="0" smtClean="0">
                <a:solidFill>
                  <a:srgbClr val="004A8C"/>
                </a:solidFill>
              </a:rPr>
              <a:t>Katie Elliott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baseline="0" dirty="0" smtClean="0">
                <a:solidFill>
                  <a:srgbClr val="004A8C"/>
                </a:solidFill>
              </a:rPr>
              <a:t>Head of Marketing</a:t>
            </a:r>
            <a:endParaRPr lang="en-US" sz="1600" b="1" dirty="0" smtClean="0">
              <a:solidFill>
                <a:srgbClr val="004A8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4A8C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640881" y="6171050"/>
            <a:ext cx="120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baseline="0" dirty="0" smtClean="0">
                <a:solidFill>
                  <a:srgbClr val="004A8C"/>
                </a:solidFill>
              </a:rPr>
              <a:t>July 2014</a:t>
            </a:r>
            <a:endParaRPr lang="en-US" sz="1800" b="1" dirty="0" smtClean="0">
              <a:solidFill>
                <a:srgbClr val="004A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6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9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8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962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487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900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518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455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652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137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142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190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2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 userDrawn="1"/>
        </p:nvSpPr>
        <p:spPr bwMode="auto">
          <a:xfrm>
            <a:off x="717550" y="1446213"/>
            <a:ext cx="7920000" cy="733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04334" y="1452925"/>
            <a:ext cx="6902247" cy="72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1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845366" y="1560925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>
            <a:off x="717550" y="2370932"/>
            <a:ext cx="7920000" cy="733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26" name="Freeform 5"/>
          <p:cNvSpPr>
            <a:spLocks/>
          </p:cNvSpPr>
          <p:nvPr userDrawn="1"/>
        </p:nvSpPr>
        <p:spPr bwMode="auto">
          <a:xfrm>
            <a:off x="717550" y="3295651"/>
            <a:ext cx="7920000" cy="733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0" name="Freeform 5"/>
          <p:cNvSpPr>
            <a:spLocks/>
          </p:cNvSpPr>
          <p:nvPr userDrawn="1"/>
        </p:nvSpPr>
        <p:spPr bwMode="auto">
          <a:xfrm>
            <a:off x="717550" y="5145088"/>
            <a:ext cx="7920000" cy="733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1" name="Freeform 5"/>
          <p:cNvSpPr>
            <a:spLocks/>
          </p:cNvSpPr>
          <p:nvPr userDrawn="1"/>
        </p:nvSpPr>
        <p:spPr bwMode="auto">
          <a:xfrm>
            <a:off x="699313" y="4209576"/>
            <a:ext cx="7920000" cy="733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04334" y="2377644"/>
            <a:ext cx="6902247" cy="72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2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504334" y="3302363"/>
            <a:ext cx="6902247" cy="72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7" hasCustomPrompt="1"/>
          </p:nvPr>
        </p:nvSpPr>
        <p:spPr>
          <a:xfrm>
            <a:off x="1504334" y="4216288"/>
            <a:ext cx="6902247" cy="72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4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504334" y="5151800"/>
            <a:ext cx="6902247" cy="72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5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845366" y="2485644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1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845366" y="3410363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2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845366" y="4324288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3" name="Picture Placeholder 23"/>
          <p:cNvSpPr>
            <a:spLocks noGrp="1"/>
          </p:cNvSpPr>
          <p:nvPr>
            <p:ph type="pic" sz="quarter" idx="23" hasCustomPrompt="1"/>
          </p:nvPr>
        </p:nvSpPr>
        <p:spPr>
          <a:xfrm>
            <a:off x="845366" y="5259800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4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348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083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086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629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904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152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240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319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009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27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 userDrawn="1"/>
        </p:nvSpPr>
        <p:spPr bwMode="auto">
          <a:xfrm>
            <a:off x="717550" y="1449569"/>
            <a:ext cx="7920000" cy="540000"/>
          </a:xfrm>
          <a:custGeom>
            <a:avLst/>
            <a:gdLst>
              <a:gd name="connsiteX0" fmla="*/ 0 w 9950"/>
              <a:gd name="connsiteY0" fmla="*/ 0 h 10000"/>
              <a:gd name="connsiteX1" fmla="*/ 0 w 9950"/>
              <a:gd name="connsiteY1" fmla="*/ 10000 h 10000"/>
              <a:gd name="connsiteX2" fmla="*/ 9748 w 9950"/>
              <a:gd name="connsiteY2" fmla="*/ 10000 h 10000"/>
              <a:gd name="connsiteX3" fmla="*/ 9950 w 9950"/>
              <a:gd name="connsiteY3" fmla="*/ 5022 h 10000"/>
              <a:gd name="connsiteX4" fmla="*/ 9748 w 9950"/>
              <a:gd name="connsiteY4" fmla="*/ 0 h 10000"/>
              <a:gd name="connsiteX5" fmla="*/ 0 w 995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0" h="10000">
                <a:moveTo>
                  <a:pt x="0" y="0"/>
                </a:moveTo>
                <a:lnTo>
                  <a:pt x="0" y="10000"/>
                </a:lnTo>
                <a:lnTo>
                  <a:pt x="9748" y="10000"/>
                </a:lnTo>
                <a:cubicBezTo>
                  <a:pt x="9815" y="8341"/>
                  <a:pt x="9883" y="6681"/>
                  <a:pt x="9950" y="5022"/>
                </a:cubicBezTo>
                <a:cubicBezTo>
                  <a:pt x="9883" y="3348"/>
                  <a:pt x="9815" y="1674"/>
                  <a:pt x="974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04334" y="1467569"/>
            <a:ext cx="6902247" cy="504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1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845366" y="1503569"/>
            <a:ext cx="504000" cy="432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7" name="Freeform 5"/>
          <p:cNvSpPr>
            <a:spLocks/>
          </p:cNvSpPr>
          <p:nvPr userDrawn="1"/>
        </p:nvSpPr>
        <p:spPr bwMode="auto">
          <a:xfrm>
            <a:off x="717550" y="2227358"/>
            <a:ext cx="7920000" cy="540000"/>
          </a:xfrm>
          <a:custGeom>
            <a:avLst/>
            <a:gdLst>
              <a:gd name="connsiteX0" fmla="*/ 0 w 9950"/>
              <a:gd name="connsiteY0" fmla="*/ 0 h 10000"/>
              <a:gd name="connsiteX1" fmla="*/ 0 w 9950"/>
              <a:gd name="connsiteY1" fmla="*/ 10000 h 10000"/>
              <a:gd name="connsiteX2" fmla="*/ 9748 w 9950"/>
              <a:gd name="connsiteY2" fmla="*/ 10000 h 10000"/>
              <a:gd name="connsiteX3" fmla="*/ 9950 w 9950"/>
              <a:gd name="connsiteY3" fmla="*/ 5022 h 10000"/>
              <a:gd name="connsiteX4" fmla="*/ 9748 w 9950"/>
              <a:gd name="connsiteY4" fmla="*/ 0 h 10000"/>
              <a:gd name="connsiteX5" fmla="*/ 0 w 995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0" h="10000">
                <a:moveTo>
                  <a:pt x="0" y="0"/>
                </a:moveTo>
                <a:lnTo>
                  <a:pt x="0" y="10000"/>
                </a:lnTo>
                <a:lnTo>
                  <a:pt x="9748" y="10000"/>
                </a:lnTo>
                <a:cubicBezTo>
                  <a:pt x="9815" y="8341"/>
                  <a:pt x="9883" y="6681"/>
                  <a:pt x="9950" y="5022"/>
                </a:cubicBezTo>
                <a:cubicBezTo>
                  <a:pt x="9883" y="3348"/>
                  <a:pt x="9815" y="1674"/>
                  <a:pt x="974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28" name="Freeform 5"/>
          <p:cNvSpPr>
            <a:spLocks/>
          </p:cNvSpPr>
          <p:nvPr userDrawn="1"/>
        </p:nvSpPr>
        <p:spPr bwMode="auto">
          <a:xfrm>
            <a:off x="717550" y="3005147"/>
            <a:ext cx="7920000" cy="540000"/>
          </a:xfrm>
          <a:custGeom>
            <a:avLst/>
            <a:gdLst>
              <a:gd name="connsiteX0" fmla="*/ 0 w 9950"/>
              <a:gd name="connsiteY0" fmla="*/ 0 h 10000"/>
              <a:gd name="connsiteX1" fmla="*/ 0 w 9950"/>
              <a:gd name="connsiteY1" fmla="*/ 10000 h 10000"/>
              <a:gd name="connsiteX2" fmla="*/ 9748 w 9950"/>
              <a:gd name="connsiteY2" fmla="*/ 10000 h 10000"/>
              <a:gd name="connsiteX3" fmla="*/ 9950 w 9950"/>
              <a:gd name="connsiteY3" fmla="*/ 5022 h 10000"/>
              <a:gd name="connsiteX4" fmla="*/ 9748 w 9950"/>
              <a:gd name="connsiteY4" fmla="*/ 0 h 10000"/>
              <a:gd name="connsiteX5" fmla="*/ 0 w 995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0" h="10000">
                <a:moveTo>
                  <a:pt x="0" y="0"/>
                </a:moveTo>
                <a:lnTo>
                  <a:pt x="0" y="10000"/>
                </a:lnTo>
                <a:lnTo>
                  <a:pt x="9748" y="10000"/>
                </a:lnTo>
                <a:cubicBezTo>
                  <a:pt x="9815" y="8341"/>
                  <a:pt x="9883" y="6681"/>
                  <a:pt x="9950" y="5022"/>
                </a:cubicBezTo>
                <a:cubicBezTo>
                  <a:pt x="9883" y="3348"/>
                  <a:pt x="9815" y="1674"/>
                  <a:pt x="974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4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04334" y="2243446"/>
            <a:ext cx="6902247" cy="504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2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845366" y="2279446"/>
            <a:ext cx="504000" cy="432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504334" y="3019992"/>
            <a:ext cx="6902247" cy="504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47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845366" y="3055992"/>
            <a:ext cx="504000" cy="432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54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  <p:sp>
        <p:nvSpPr>
          <p:cNvPr id="23" name="Freeform 5"/>
          <p:cNvSpPr>
            <a:spLocks/>
          </p:cNvSpPr>
          <p:nvPr userDrawn="1"/>
        </p:nvSpPr>
        <p:spPr bwMode="auto">
          <a:xfrm>
            <a:off x="717550" y="3782748"/>
            <a:ext cx="7920000" cy="540000"/>
          </a:xfrm>
          <a:custGeom>
            <a:avLst/>
            <a:gdLst>
              <a:gd name="connsiteX0" fmla="*/ 0 w 9950"/>
              <a:gd name="connsiteY0" fmla="*/ 0 h 10000"/>
              <a:gd name="connsiteX1" fmla="*/ 0 w 9950"/>
              <a:gd name="connsiteY1" fmla="*/ 10000 h 10000"/>
              <a:gd name="connsiteX2" fmla="*/ 9748 w 9950"/>
              <a:gd name="connsiteY2" fmla="*/ 10000 h 10000"/>
              <a:gd name="connsiteX3" fmla="*/ 9950 w 9950"/>
              <a:gd name="connsiteY3" fmla="*/ 5022 h 10000"/>
              <a:gd name="connsiteX4" fmla="*/ 9748 w 9950"/>
              <a:gd name="connsiteY4" fmla="*/ 0 h 10000"/>
              <a:gd name="connsiteX5" fmla="*/ 0 w 995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0" h="10000">
                <a:moveTo>
                  <a:pt x="0" y="0"/>
                </a:moveTo>
                <a:lnTo>
                  <a:pt x="0" y="10000"/>
                </a:lnTo>
                <a:lnTo>
                  <a:pt x="9748" y="10000"/>
                </a:lnTo>
                <a:cubicBezTo>
                  <a:pt x="9815" y="8341"/>
                  <a:pt x="9883" y="6681"/>
                  <a:pt x="9950" y="5022"/>
                </a:cubicBezTo>
                <a:cubicBezTo>
                  <a:pt x="9883" y="3348"/>
                  <a:pt x="9815" y="1674"/>
                  <a:pt x="974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1504334" y="3797593"/>
            <a:ext cx="6902247" cy="504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845366" y="3833593"/>
            <a:ext cx="504000" cy="432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0" name="Freeform 5"/>
          <p:cNvSpPr>
            <a:spLocks/>
          </p:cNvSpPr>
          <p:nvPr userDrawn="1"/>
        </p:nvSpPr>
        <p:spPr bwMode="auto">
          <a:xfrm>
            <a:off x="717550" y="4568003"/>
            <a:ext cx="7920000" cy="540000"/>
          </a:xfrm>
          <a:custGeom>
            <a:avLst/>
            <a:gdLst>
              <a:gd name="connsiteX0" fmla="*/ 0 w 9950"/>
              <a:gd name="connsiteY0" fmla="*/ 0 h 10000"/>
              <a:gd name="connsiteX1" fmla="*/ 0 w 9950"/>
              <a:gd name="connsiteY1" fmla="*/ 10000 h 10000"/>
              <a:gd name="connsiteX2" fmla="*/ 9748 w 9950"/>
              <a:gd name="connsiteY2" fmla="*/ 10000 h 10000"/>
              <a:gd name="connsiteX3" fmla="*/ 9950 w 9950"/>
              <a:gd name="connsiteY3" fmla="*/ 5022 h 10000"/>
              <a:gd name="connsiteX4" fmla="*/ 9748 w 9950"/>
              <a:gd name="connsiteY4" fmla="*/ 0 h 10000"/>
              <a:gd name="connsiteX5" fmla="*/ 0 w 995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0" h="10000">
                <a:moveTo>
                  <a:pt x="0" y="0"/>
                </a:moveTo>
                <a:lnTo>
                  <a:pt x="0" y="10000"/>
                </a:lnTo>
                <a:lnTo>
                  <a:pt x="9748" y="10000"/>
                </a:lnTo>
                <a:cubicBezTo>
                  <a:pt x="9815" y="8341"/>
                  <a:pt x="9883" y="6681"/>
                  <a:pt x="9950" y="5022"/>
                </a:cubicBezTo>
                <a:cubicBezTo>
                  <a:pt x="9883" y="3348"/>
                  <a:pt x="9815" y="1674"/>
                  <a:pt x="974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504334" y="4582848"/>
            <a:ext cx="6902247" cy="504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845366" y="4618848"/>
            <a:ext cx="504000" cy="432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105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79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249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818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009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685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498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679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970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88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 userDrawn="1"/>
        </p:nvSpPr>
        <p:spPr bwMode="auto">
          <a:xfrm>
            <a:off x="717550" y="1446213"/>
            <a:ext cx="7920000" cy="733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34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04334" y="1452925"/>
            <a:ext cx="6902247" cy="72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1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rgbClr val="60237B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845366" y="1560925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>
            <a:off x="717550" y="2370932"/>
            <a:ext cx="7920000" cy="733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34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26" name="Freeform 5"/>
          <p:cNvSpPr>
            <a:spLocks/>
          </p:cNvSpPr>
          <p:nvPr userDrawn="1"/>
        </p:nvSpPr>
        <p:spPr bwMode="auto">
          <a:xfrm>
            <a:off x="717550" y="3295651"/>
            <a:ext cx="7920000" cy="733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34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0" name="Freeform 5"/>
          <p:cNvSpPr>
            <a:spLocks/>
          </p:cNvSpPr>
          <p:nvPr userDrawn="1"/>
        </p:nvSpPr>
        <p:spPr bwMode="auto">
          <a:xfrm>
            <a:off x="717550" y="5145088"/>
            <a:ext cx="7920000" cy="733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34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1" name="Freeform 5"/>
          <p:cNvSpPr>
            <a:spLocks/>
          </p:cNvSpPr>
          <p:nvPr userDrawn="1"/>
        </p:nvSpPr>
        <p:spPr bwMode="auto">
          <a:xfrm>
            <a:off x="699313" y="4209576"/>
            <a:ext cx="7920000" cy="733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34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04334" y="2377644"/>
            <a:ext cx="6902247" cy="72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2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504334" y="3302363"/>
            <a:ext cx="6902247" cy="72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7" hasCustomPrompt="1"/>
          </p:nvPr>
        </p:nvSpPr>
        <p:spPr>
          <a:xfrm>
            <a:off x="1504334" y="4216288"/>
            <a:ext cx="6902247" cy="72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4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504334" y="5151800"/>
            <a:ext cx="6902247" cy="72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5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845366" y="2485644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1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845366" y="3410363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2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845366" y="4324288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3" name="Picture Placeholder 23"/>
          <p:cNvSpPr>
            <a:spLocks noGrp="1"/>
          </p:cNvSpPr>
          <p:nvPr>
            <p:ph type="pic" sz="quarter" idx="23" hasCustomPrompt="1"/>
          </p:nvPr>
        </p:nvSpPr>
        <p:spPr>
          <a:xfrm>
            <a:off x="845366" y="5259800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2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60237B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5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660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725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571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858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099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227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197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175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094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94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17549" y="2075478"/>
            <a:ext cx="7920000" cy="720000"/>
          </a:xfrm>
          <a:prstGeom prst="roundRect">
            <a:avLst>
              <a:gd name="adj" fmla="val 7563"/>
            </a:avLst>
          </a:prstGeom>
          <a:solidFill>
            <a:srgbClr val="F2F2F2"/>
          </a:solidFill>
        </p:spPr>
        <p:txBody>
          <a:bodyPr lIns="180000" tIns="54000" rIns="180000" bIns="54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Bullet Text 1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17549" y="3103156"/>
            <a:ext cx="7920000" cy="720000"/>
          </a:xfrm>
          <a:prstGeom prst="roundRect">
            <a:avLst>
              <a:gd name="adj" fmla="val 7563"/>
            </a:avLst>
          </a:prstGeom>
          <a:solidFill>
            <a:srgbClr val="F2F2F2"/>
          </a:solidFill>
        </p:spPr>
        <p:txBody>
          <a:bodyPr lIns="180000" tIns="54000" rIns="180000" bIns="54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Bullet Text 2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17549" y="4130834"/>
            <a:ext cx="7920000" cy="720000"/>
          </a:xfrm>
          <a:prstGeom prst="roundRect">
            <a:avLst>
              <a:gd name="adj" fmla="val 7563"/>
            </a:avLst>
          </a:prstGeom>
          <a:solidFill>
            <a:srgbClr val="F2F2F2"/>
          </a:solidFill>
        </p:spPr>
        <p:txBody>
          <a:bodyPr lIns="180000" tIns="54000" rIns="180000" bIns="54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717549" y="5158513"/>
            <a:ext cx="7920000" cy="720000"/>
          </a:xfrm>
          <a:prstGeom prst="roundRect">
            <a:avLst>
              <a:gd name="adj" fmla="val 7563"/>
            </a:avLst>
          </a:prstGeom>
          <a:solidFill>
            <a:srgbClr val="F2F2F2"/>
          </a:solidFill>
        </p:spPr>
        <p:txBody>
          <a:bodyPr lIns="180000" tIns="54000" rIns="180000" bIns="54000" anchor="ctr" anchorCtr="0"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Bullet Text 4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549" y="1255713"/>
            <a:ext cx="7920000" cy="54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38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641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694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901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395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981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477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508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758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012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15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17549" y="2075478"/>
            <a:ext cx="7920000" cy="648000"/>
          </a:xfrm>
          <a:prstGeom prst="roundRect">
            <a:avLst>
              <a:gd name="adj" fmla="val 7563"/>
            </a:avLst>
          </a:prstGeom>
          <a:solidFill>
            <a:srgbClr val="F2F2F2"/>
          </a:solidFill>
        </p:spPr>
        <p:txBody>
          <a:bodyPr lIns="180000" tIns="54000" rIns="180000" bIns="54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Bullet Text 1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717549" y="2864237"/>
            <a:ext cx="7920000" cy="648000"/>
          </a:xfrm>
          <a:prstGeom prst="roundRect">
            <a:avLst>
              <a:gd name="adj" fmla="val 7563"/>
            </a:avLst>
          </a:prstGeom>
          <a:solidFill>
            <a:srgbClr val="F2F2F2"/>
          </a:solidFill>
        </p:spPr>
        <p:txBody>
          <a:bodyPr lIns="180000" tIns="54000" rIns="180000" bIns="54000" anchor="ctr" anchorCtr="0"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Bullet Text 2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717549" y="3652996"/>
            <a:ext cx="7920000" cy="648000"/>
          </a:xfrm>
          <a:prstGeom prst="roundRect">
            <a:avLst>
              <a:gd name="adj" fmla="val 7563"/>
            </a:avLst>
          </a:prstGeom>
          <a:solidFill>
            <a:srgbClr val="F2F2F2"/>
          </a:solidFill>
        </p:spPr>
        <p:txBody>
          <a:bodyPr lIns="180000" tIns="54000" rIns="180000" bIns="54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717549" y="4441755"/>
            <a:ext cx="7920000" cy="648000"/>
          </a:xfrm>
          <a:prstGeom prst="roundRect">
            <a:avLst>
              <a:gd name="adj" fmla="val 7563"/>
            </a:avLst>
          </a:prstGeom>
          <a:solidFill>
            <a:srgbClr val="F2F2F2"/>
          </a:solidFill>
        </p:spPr>
        <p:txBody>
          <a:bodyPr lIns="180000" tIns="54000" rIns="180000" bIns="54000" anchor="ctr" anchorCtr="0"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Bullet Text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17549" y="5230513"/>
            <a:ext cx="7920000" cy="648000"/>
          </a:xfrm>
          <a:prstGeom prst="roundRect">
            <a:avLst>
              <a:gd name="adj" fmla="val 7563"/>
            </a:avLst>
          </a:prstGeom>
          <a:solidFill>
            <a:srgbClr val="F2F2F2"/>
          </a:solidFill>
        </p:spPr>
        <p:txBody>
          <a:bodyPr lIns="180000" tIns="54000" rIns="180000" bIns="54000" anchor="ctr" anchorCtr="0"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Bullet Text 5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549" y="1255713"/>
            <a:ext cx="7920000" cy="54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27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3614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833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031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245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9100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830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924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696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586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02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er - Icon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3"/>
          <p:cNvSpPr>
            <a:spLocks noChangeAspect="1" noChangeArrowheads="1" noTextEdit="1"/>
          </p:cNvSpPr>
          <p:nvPr userDrawn="1"/>
        </p:nvSpPr>
        <p:spPr bwMode="auto">
          <a:xfrm>
            <a:off x="717550" y="1367557"/>
            <a:ext cx="8064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717550" y="1367557"/>
            <a:ext cx="8064500" cy="2114550"/>
            <a:chOff x="717550" y="3429000"/>
            <a:chExt cx="8064500" cy="2114550"/>
          </a:xfrm>
        </p:grpSpPr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717550" y="3429000"/>
              <a:ext cx="1590675" cy="2114550"/>
            </a:xfrm>
            <a:custGeom>
              <a:avLst/>
              <a:gdLst/>
              <a:ahLst/>
              <a:cxnLst>
                <a:cxn ang="0">
                  <a:pos x="672" y="0"/>
                </a:cxn>
                <a:cxn ang="0">
                  <a:pos x="0" y="0"/>
                </a:cxn>
                <a:cxn ang="0">
                  <a:pos x="0" y="1332"/>
                </a:cxn>
                <a:cxn ang="0">
                  <a:pos x="672" y="1332"/>
                </a:cxn>
                <a:cxn ang="0">
                  <a:pos x="1002" y="668"/>
                </a:cxn>
                <a:cxn ang="0">
                  <a:pos x="672" y="0"/>
                </a:cxn>
              </a:cxnLst>
              <a:rect l="0" t="0" r="r" b="b"/>
              <a:pathLst>
                <a:path w="1002" h="1332">
                  <a:moveTo>
                    <a:pt x="672" y="0"/>
                  </a:moveTo>
                  <a:lnTo>
                    <a:pt x="0" y="0"/>
                  </a:lnTo>
                  <a:lnTo>
                    <a:pt x="0" y="1332"/>
                  </a:lnTo>
                  <a:lnTo>
                    <a:pt x="672" y="1332"/>
                  </a:lnTo>
                  <a:lnTo>
                    <a:pt x="1002" y="668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2181225" y="4143375"/>
              <a:ext cx="6600825" cy="685800"/>
            </a:xfrm>
            <a:custGeom>
              <a:avLst/>
              <a:gdLst/>
              <a:ahLst/>
              <a:cxnLst>
                <a:cxn ang="0">
                  <a:pos x="4048" y="0"/>
                </a:cxn>
                <a:cxn ang="0">
                  <a:pos x="0" y="0"/>
                </a:cxn>
                <a:cxn ang="0">
                  <a:pos x="106" y="218"/>
                </a:cxn>
                <a:cxn ang="0">
                  <a:pos x="102" y="226"/>
                </a:cxn>
                <a:cxn ang="0">
                  <a:pos x="0" y="432"/>
                </a:cxn>
                <a:cxn ang="0">
                  <a:pos x="4048" y="432"/>
                </a:cxn>
                <a:cxn ang="0">
                  <a:pos x="4158" y="216"/>
                </a:cxn>
                <a:cxn ang="0">
                  <a:pos x="4048" y="0"/>
                </a:cxn>
              </a:cxnLst>
              <a:rect l="0" t="0" r="r" b="b"/>
              <a:pathLst>
                <a:path w="4158" h="432">
                  <a:moveTo>
                    <a:pt x="4048" y="0"/>
                  </a:moveTo>
                  <a:lnTo>
                    <a:pt x="0" y="0"/>
                  </a:lnTo>
                  <a:lnTo>
                    <a:pt x="106" y="218"/>
                  </a:lnTo>
                  <a:lnTo>
                    <a:pt x="102" y="226"/>
                  </a:lnTo>
                  <a:lnTo>
                    <a:pt x="0" y="432"/>
                  </a:lnTo>
                  <a:lnTo>
                    <a:pt x="4048" y="432"/>
                  </a:lnTo>
                  <a:lnTo>
                    <a:pt x="4158" y="216"/>
                  </a:lnTo>
                  <a:lnTo>
                    <a:pt x="4048" y="0"/>
                  </a:lnTo>
                  <a:close/>
                </a:path>
              </a:pathLst>
            </a:custGeom>
            <a:solidFill>
              <a:srgbClr val="2A87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1825625" y="3429000"/>
              <a:ext cx="6956425" cy="685800"/>
            </a:xfrm>
            <a:custGeom>
              <a:avLst/>
              <a:gdLst/>
              <a:ahLst/>
              <a:cxnLst>
                <a:cxn ang="0">
                  <a:pos x="4272" y="0"/>
                </a:cxn>
                <a:cxn ang="0">
                  <a:pos x="0" y="0"/>
                </a:cxn>
                <a:cxn ang="0">
                  <a:pos x="214" y="432"/>
                </a:cxn>
                <a:cxn ang="0">
                  <a:pos x="4272" y="432"/>
                </a:cxn>
                <a:cxn ang="0">
                  <a:pos x="4382" y="216"/>
                </a:cxn>
                <a:cxn ang="0">
                  <a:pos x="4272" y="0"/>
                </a:cxn>
              </a:cxnLst>
              <a:rect l="0" t="0" r="r" b="b"/>
              <a:pathLst>
                <a:path w="4382" h="432">
                  <a:moveTo>
                    <a:pt x="4272" y="0"/>
                  </a:moveTo>
                  <a:lnTo>
                    <a:pt x="0" y="0"/>
                  </a:lnTo>
                  <a:lnTo>
                    <a:pt x="214" y="432"/>
                  </a:lnTo>
                  <a:lnTo>
                    <a:pt x="4272" y="432"/>
                  </a:lnTo>
                  <a:lnTo>
                    <a:pt x="4382" y="216"/>
                  </a:lnTo>
                  <a:lnTo>
                    <a:pt x="4272" y="0"/>
                  </a:lnTo>
                  <a:close/>
                </a:path>
              </a:pathLst>
            </a:custGeom>
            <a:solidFill>
              <a:srgbClr val="2A87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1825625" y="4860925"/>
              <a:ext cx="6956425" cy="682625"/>
            </a:xfrm>
            <a:custGeom>
              <a:avLst/>
              <a:gdLst/>
              <a:ahLst/>
              <a:cxnLst>
                <a:cxn ang="0">
                  <a:pos x="4272" y="0"/>
                </a:cxn>
                <a:cxn ang="0">
                  <a:pos x="214" y="0"/>
                </a:cxn>
                <a:cxn ang="0">
                  <a:pos x="0" y="430"/>
                </a:cxn>
                <a:cxn ang="0">
                  <a:pos x="4272" y="430"/>
                </a:cxn>
                <a:cxn ang="0">
                  <a:pos x="4382" y="216"/>
                </a:cxn>
                <a:cxn ang="0">
                  <a:pos x="4272" y="0"/>
                </a:cxn>
              </a:cxnLst>
              <a:rect l="0" t="0" r="r" b="b"/>
              <a:pathLst>
                <a:path w="4382" h="430">
                  <a:moveTo>
                    <a:pt x="4272" y="0"/>
                  </a:moveTo>
                  <a:lnTo>
                    <a:pt x="214" y="0"/>
                  </a:lnTo>
                  <a:lnTo>
                    <a:pt x="0" y="430"/>
                  </a:lnTo>
                  <a:lnTo>
                    <a:pt x="4272" y="430"/>
                  </a:lnTo>
                  <a:lnTo>
                    <a:pt x="4382" y="216"/>
                  </a:lnTo>
                  <a:lnTo>
                    <a:pt x="4272" y="0"/>
                  </a:lnTo>
                  <a:close/>
                </a:path>
              </a:pathLst>
            </a:custGeom>
            <a:solidFill>
              <a:srgbClr val="2A87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10440" y="2136931"/>
            <a:ext cx="6173121" cy="572729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2</a:t>
            </a:r>
          </a:p>
        </p:txBody>
      </p:sp>
      <p:pic>
        <p:nvPicPr>
          <p:cNvPr id="6" name="Picture 7" descr="ljla-logo_larg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3000" y="6165304"/>
            <a:ext cx="1800000" cy="359105"/>
          </a:xfrm>
          <a:prstGeom prst="rect">
            <a:avLst/>
          </a:prstGeom>
          <a:noFill/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1052053" y="1770782"/>
            <a:ext cx="777466" cy="464472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4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410440" y="1425425"/>
            <a:ext cx="6173121" cy="572729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1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410440" y="2854686"/>
            <a:ext cx="6173121" cy="572729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29" name="AutoShape 3"/>
          <p:cNvSpPr>
            <a:spLocks noChangeAspect="1" noChangeArrowheads="1" noTextEdit="1"/>
          </p:cNvSpPr>
          <p:nvPr userDrawn="1"/>
        </p:nvSpPr>
        <p:spPr bwMode="auto">
          <a:xfrm>
            <a:off x="717550" y="3753569"/>
            <a:ext cx="8064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45" name="Text Placeholder 43"/>
          <p:cNvSpPr>
            <a:spLocks noGrp="1"/>
          </p:cNvSpPr>
          <p:nvPr>
            <p:ph type="body" sz="quarter" idx="21" hasCustomPrompt="1"/>
          </p:nvPr>
        </p:nvSpPr>
        <p:spPr>
          <a:xfrm>
            <a:off x="816078" y="2291482"/>
            <a:ext cx="1240401" cy="766352"/>
          </a:xfrm>
          <a:prstGeom prst="rect">
            <a:avLst/>
          </a:prstGeom>
        </p:spPr>
        <p:txBody>
          <a:bodyPr>
            <a:normAutofit/>
          </a:bodyPr>
          <a:lstStyle>
            <a:lvl1pPr marL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46" name="AutoShape 3"/>
          <p:cNvSpPr>
            <a:spLocks noChangeAspect="1" noChangeArrowheads="1" noTextEdit="1"/>
          </p:cNvSpPr>
          <p:nvPr userDrawn="1"/>
        </p:nvSpPr>
        <p:spPr bwMode="auto">
          <a:xfrm>
            <a:off x="717550" y="3753569"/>
            <a:ext cx="8064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717550" y="3753569"/>
            <a:ext cx="8064500" cy="2114550"/>
            <a:chOff x="717550" y="3429000"/>
            <a:chExt cx="8064500" cy="2114550"/>
          </a:xfrm>
        </p:grpSpPr>
        <p:sp>
          <p:nvSpPr>
            <p:cNvPr id="48" name="Freeform 5"/>
            <p:cNvSpPr>
              <a:spLocks/>
            </p:cNvSpPr>
            <p:nvPr userDrawn="1"/>
          </p:nvSpPr>
          <p:spPr bwMode="auto">
            <a:xfrm>
              <a:off x="717550" y="3429000"/>
              <a:ext cx="1590675" cy="2114550"/>
            </a:xfrm>
            <a:custGeom>
              <a:avLst/>
              <a:gdLst/>
              <a:ahLst/>
              <a:cxnLst>
                <a:cxn ang="0">
                  <a:pos x="672" y="0"/>
                </a:cxn>
                <a:cxn ang="0">
                  <a:pos x="0" y="0"/>
                </a:cxn>
                <a:cxn ang="0">
                  <a:pos x="0" y="1332"/>
                </a:cxn>
                <a:cxn ang="0">
                  <a:pos x="672" y="1332"/>
                </a:cxn>
                <a:cxn ang="0">
                  <a:pos x="1002" y="668"/>
                </a:cxn>
                <a:cxn ang="0">
                  <a:pos x="672" y="0"/>
                </a:cxn>
              </a:cxnLst>
              <a:rect l="0" t="0" r="r" b="b"/>
              <a:pathLst>
                <a:path w="1002" h="1332">
                  <a:moveTo>
                    <a:pt x="672" y="0"/>
                  </a:moveTo>
                  <a:lnTo>
                    <a:pt x="0" y="0"/>
                  </a:lnTo>
                  <a:lnTo>
                    <a:pt x="0" y="1332"/>
                  </a:lnTo>
                  <a:lnTo>
                    <a:pt x="672" y="1332"/>
                  </a:lnTo>
                  <a:lnTo>
                    <a:pt x="1002" y="668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49" name="Freeform 6"/>
            <p:cNvSpPr>
              <a:spLocks/>
            </p:cNvSpPr>
            <p:nvPr userDrawn="1"/>
          </p:nvSpPr>
          <p:spPr bwMode="auto">
            <a:xfrm>
              <a:off x="2181225" y="4143375"/>
              <a:ext cx="6600825" cy="685800"/>
            </a:xfrm>
            <a:custGeom>
              <a:avLst/>
              <a:gdLst/>
              <a:ahLst/>
              <a:cxnLst>
                <a:cxn ang="0">
                  <a:pos x="4048" y="0"/>
                </a:cxn>
                <a:cxn ang="0">
                  <a:pos x="0" y="0"/>
                </a:cxn>
                <a:cxn ang="0">
                  <a:pos x="106" y="218"/>
                </a:cxn>
                <a:cxn ang="0">
                  <a:pos x="102" y="226"/>
                </a:cxn>
                <a:cxn ang="0">
                  <a:pos x="0" y="432"/>
                </a:cxn>
                <a:cxn ang="0">
                  <a:pos x="4048" y="432"/>
                </a:cxn>
                <a:cxn ang="0">
                  <a:pos x="4158" y="216"/>
                </a:cxn>
                <a:cxn ang="0">
                  <a:pos x="4048" y="0"/>
                </a:cxn>
              </a:cxnLst>
              <a:rect l="0" t="0" r="r" b="b"/>
              <a:pathLst>
                <a:path w="4158" h="432">
                  <a:moveTo>
                    <a:pt x="4048" y="0"/>
                  </a:moveTo>
                  <a:lnTo>
                    <a:pt x="0" y="0"/>
                  </a:lnTo>
                  <a:lnTo>
                    <a:pt x="106" y="218"/>
                  </a:lnTo>
                  <a:lnTo>
                    <a:pt x="102" y="226"/>
                  </a:lnTo>
                  <a:lnTo>
                    <a:pt x="0" y="432"/>
                  </a:lnTo>
                  <a:lnTo>
                    <a:pt x="4048" y="432"/>
                  </a:lnTo>
                  <a:lnTo>
                    <a:pt x="4158" y="216"/>
                  </a:lnTo>
                  <a:lnTo>
                    <a:pt x="4048" y="0"/>
                  </a:lnTo>
                  <a:close/>
                </a:path>
              </a:pathLst>
            </a:custGeom>
            <a:solidFill>
              <a:srgbClr val="2A87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50" name="Freeform 7"/>
            <p:cNvSpPr>
              <a:spLocks/>
            </p:cNvSpPr>
            <p:nvPr userDrawn="1"/>
          </p:nvSpPr>
          <p:spPr bwMode="auto">
            <a:xfrm>
              <a:off x="1825625" y="3429000"/>
              <a:ext cx="6956425" cy="685800"/>
            </a:xfrm>
            <a:custGeom>
              <a:avLst/>
              <a:gdLst/>
              <a:ahLst/>
              <a:cxnLst>
                <a:cxn ang="0">
                  <a:pos x="4272" y="0"/>
                </a:cxn>
                <a:cxn ang="0">
                  <a:pos x="0" y="0"/>
                </a:cxn>
                <a:cxn ang="0">
                  <a:pos x="214" y="432"/>
                </a:cxn>
                <a:cxn ang="0">
                  <a:pos x="4272" y="432"/>
                </a:cxn>
                <a:cxn ang="0">
                  <a:pos x="4382" y="216"/>
                </a:cxn>
                <a:cxn ang="0">
                  <a:pos x="4272" y="0"/>
                </a:cxn>
              </a:cxnLst>
              <a:rect l="0" t="0" r="r" b="b"/>
              <a:pathLst>
                <a:path w="4382" h="432">
                  <a:moveTo>
                    <a:pt x="4272" y="0"/>
                  </a:moveTo>
                  <a:lnTo>
                    <a:pt x="0" y="0"/>
                  </a:lnTo>
                  <a:lnTo>
                    <a:pt x="214" y="432"/>
                  </a:lnTo>
                  <a:lnTo>
                    <a:pt x="4272" y="432"/>
                  </a:lnTo>
                  <a:lnTo>
                    <a:pt x="4382" y="216"/>
                  </a:lnTo>
                  <a:lnTo>
                    <a:pt x="4272" y="0"/>
                  </a:lnTo>
                  <a:close/>
                </a:path>
              </a:pathLst>
            </a:custGeom>
            <a:solidFill>
              <a:srgbClr val="2A87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51" name="Freeform 8"/>
            <p:cNvSpPr>
              <a:spLocks/>
            </p:cNvSpPr>
            <p:nvPr userDrawn="1"/>
          </p:nvSpPr>
          <p:spPr bwMode="auto">
            <a:xfrm>
              <a:off x="1825625" y="4860925"/>
              <a:ext cx="6956425" cy="682625"/>
            </a:xfrm>
            <a:custGeom>
              <a:avLst/>
              <a:gdLst/>
              <a:ahLst/>
              <a:cxnLst>
                <a:cxn ang="0">
                  <a:pos x="4272" y="0"/>
                </a:cxn>
                <a:cxn ang="0">
                  <a:pos x="214" y="0"/>
                </a:cxn>
                <a:cxn ang="0">
                  <a:pos x="0" y="430"/>
                </a:cxn>
                <a:cxn ang="0">
                  <a:pos x="4272" y="430"/>
                </a:cxn>
                <a:cxn ang="0">
                  <a:pos x="4382" y="216"/>
                </a:cxn>
                <a:cxn ang="0">
                  <a:pos x="4272" y="0"/>
                </a:cxn>
              </a:cxnLst>
              <a:rect l="0" t="0" r="r" b="b"/>
              <a:pathLst>
                <a:path w="4382" h="430">
                  <a:moveTo>
                    <a:pt x="4272" y="0"/>
                  </a:moveTo>
                  <a:lnTo>
                    <a:pt x="214" y="0"/>
                  </a:lnTo>
                  <a:lnTo>
                    <a:pt x="0" y="430"/>
                  </a:lnTo>
                  <a:lnTo>
                    <a:pt x="4272" y="430"/>
                  </a:lnTo>
                  <a:lnTo>
                    <a:pt x="4382" y="216"/>
                  </a:lnTo>
                  <a:lnTo>
                    <a:pt x="4272" y="0"/>
                  </a:lnTo>
                  <a:close/>
                </a:path>
              </a:pathLst>
            </a:custGeom>
            <a:solidFill>
              <a:srgbClr val="2A87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</p:grpSp>
      <p:sp>
        <p:nvSpPr>
          <p:cNvPr id="52" name="Content Placeholder 2"/>
          <p:cNvSpPr>
            <a:spLocks noGrp="1"/>
          </p:cNvSpPr>
          <p:nvPr>
            <p:ph idx="22" hasCustomPrompt="1"/>
          </p:nvPr>
        </p:nvSpPr>
        <p:spPr>
          <a:xfrm>
            <a:off x="2410440" y="4522943"/>
            <a:ext cx="6173121" cy="572729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2</a:t>
            </a:r>
          </a:p>
        </p:txBody>
      </p:sp>
      <p:sp>
        <p:nvSpPr>
          <p:cNvPr id="53" name="Picture Placeholder 23"/>
          <p:cNvSpPr>
            <a:spLocks noGrp="1"/>
          </p:cNvSpPr>
          <p:nvPr>
            <p:ph type="pic" sz="quarter" idx="23" hasCustomPrompt="1"/>
          </p:nvPr>
        </p:nvSpPr>
        <p:spPr>
          <a:xfrm>
            <a:off x="1052053" y="4156794"/>
            <a:ext cx="777466" cy="464472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54" name="Content Placeholder 2"/>
          <p:cNvSpPr>
            <a:spLocks noGrp="1"/>
          </p:cNvSpPr>
          <p:nvPr>
            <p:ph idx="24" hasCustomPrompt="1"/>
          </p:nvPr>
        </p:nvSpPr>
        <p:spPr>
          <a:xfrm>
            <a:off x="2410440" y="3811437"/>
            <a:ext cx="6173121" cy="572729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1</a:t>
            </a:r>
          </a:p>
        </p:txBody>
      </p:sp>
      <p:sp>
        <p:nvSpPr>
          <p:cNvPr id="55" name="Content Placeholder 2"/>
          <p:cNvSpPr>
            <a:spLocks noGrp="1"/>
          </p:cNvSpPr>
          <p:nvPr>
            <p:ph idx="25" hasCustomPrompt="1"/>
          </p:nvPr>
        </p:nvSpPr>
        <p:spPr>
          <a:xfrm>
            <a:off x="2410440" y="5240698"/>
            <a:ext cx="6173121" cy="572729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56" name="Text Placeholder 43"/>
          <p:cNvSpPr>
            <a:spLocks noGrp="1"/>
          </p:cNvSpPr>
          <p:nvPr>
            <p:ph type="body" sz="quarter" idx="26" hasCustomPrompt="1"/>
          </p:nvPr>
        </p:nvSpPr>
        <p:spPr>
          <a:xfrm>
            <a:off x="816078" y="4677494"/>
            <a:ext cx="1240401" cy="766352"/>
          </a:xfrm>
          <a:prstGeom prst="rect">
            <a:avLst/>
          </a:prstGeom>
        </p:spPr>
        <p:txBody>
          <a:bodyPr>
            <a:normAutofit/>
          </a:bodyPr>
          <a:lstStyle>
            <a:lvl1pPr marL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124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014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298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442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209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587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00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er - Icon &amp; Bullets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 userDrawn="1"/>
        </p:nvGrpSpPr>
        <p:grpSpPr>
          <a:xfrm>
            <a:off x="717550" y="3687763"/>
            <a:ext cx="8064500" cy="2190750"/>
            <a:chOff x="698500" y="3832225"/>
            <a:chExt cx="8064500" cy="2190750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698500" y="3832225"/>
              <a:ext cx="1590675" cy="2190750"/>
            </a:xfrm>
            <a:custGeom>
              <a:avLst/>
              <a:gdLst/>
              <a:ahLst/>
              <a:cxnLst>
                <a:cxn ang="0">
                  <a:pos x="672" y="0"/>
                </a:cxn>
                <a:cxn ang="0">
                  <a:pos x="0" y="0"/>
                </a:cxn>
                <a:cxn ang="0">
                  <a:pos x="0" y="1380"/>
                </a:cxn>
                <a:cxn ang="0">
                  <a:pos x="672" y="1380"/>
                </a:cxn>
                <a:cxn ang="0">
                  <a:pos x="1002" y="692"/>
                </a:cxn>
                <a:cxn ang="0">
                  <a:pos x="672" y="0"/>
                </a:cxn>
              </a:cxnLst>
              <a:rect l="0" t="0" r="r" b="b"/>
              <a:pathLst>
                <a:path w="1002" h="1380">
                  <a:moveTo>
                    <a:pt x="672" y="0"/>
                  </a:moveTo>
                  <a:lnTo>
                    <a:pt x="0" y="0"/>
                  </a:lnTo>
                  <a:lnTo>
                    <a:pt x="0" y="1380"/>
                  </a:lnTo>
                  <a:lnTo>
                    <a:pt x="672" y="1380"/>
                  </a:lnTo>
                  <a:lnTo>
                    <a:pt x="1002" y="692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grpSp>
          <p:nvGrpSpPr>
            <p:cNvPr id="38" name="Group 37"/>
            <p:cNvGrpSpPr/>
            <p:nvPr userDrawn="1"/>
          </p:nvGrpSpPr>
          <p:grpSpPr>
            <a:xfrm>
              <a:off x="1806575" y="3832225"/>
              <a:ext cx="6956425" cy="2190750"/>
              <a:chOff x="1806575" y="3832225"/>
              <a:chExt cx="6956425" cy="2190750"/>
            </a:xfrm>
          </p:grpSpPr>
          <p:sp>
            <p:nvSpPr>
              <p:cNvPr id="8" name="Freeform 6"/>
              <p:cNvSpPr>
                <a:spLocks/>
              </p:cNvSpPr>
              <p:nvPr userDrawn="1"/>
            </p:nvSpPr>
            <p:spPr bwMode="auto">
              <a:xfrm>
                <a:off x="1806575" y="5616575"/>
                <a:ext cx="6956425" cy="406400"/>
              </a:xfrm>
              <a:custGeom>
                <a:avLst/>
                <a:gdLst/>
                <a:ahLst/>
                <a:cxnLst>
                  <a:cxn ang="0">
                    <a:pos x="122" y="0"/>
                  </a:cxn>
                  <a:cxn ang="0">
                    <a:pos x="0" y="256"/>
                  </a:cxn>
                  <a:cxn ang="0">
                    <a:pos x="4304" y="256"/>
                  </a:cxn>
                  <a:cxn ang="0">
                    <a:pos x="4382" y="128"/>
                  </a:cxn>
                  <a:cxn ang="0">
                    <a:pos x="4304" y="0"/>
                  </a:cxn>
                  <a:cxn ang="0">
                    <a:pos x="122" y="0"/>
                  </a:cxn>
                </a:cxnLst>
                <a:rect l="0" t="0" r="r" b="b"/>
                <a:pathLst>
                  <a:path w="4382" h="256">
                    <a:moveTo>
                      <a:pt x="122" y="0"/>
                    </a:moveTo>
                    <a:lnTo>
                      <a:pt x="0" y="256"/>
                    </a:lnTo>
                    <a:lnTo>
                      <a:pt x="4304" y="256"/>
                    </a:lnTo>
                    <a:lnTo>
                      <a:pt x="4382" y="128"/>
                    </a:lnTo>
                    <a:lnTo>
                      <a:pt x="4304" y="0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2A87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999999"/>
                  </a:solidFill>
                  <a:latin typeface="Arial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 userDrawn="1"/>
            </p:nvSpPr>
            <p:spPr bwMode="auto">
              <a:xfrm>
                <a:off x="1806575" y="3832225"/>
                <a:ext cx="6956425" cy="406400"/>
              </a:xfrm>
              <a:custGeom>
                <a:avLst/>
                <a:gdLst/>
                <a:ahLst/>
                <a:cxnLst>
                  <a:cxn ang="0">
                    <a:pos x="122" y="256"/>
                  </a:cxn>
                  <a:cxn ang="0">
                    <a:pos x="4304" y="256"/>
                  </a:cxn>
                  <a:cxn ang="0">
                    <a:pos x="4382" y="130"/>
                  </a:cxn>
                  <a:cxn ang="0">
                    <a:pos x="4304" y="0"/>
                  </a:cxn>
                  <a:cxn ang="0">
                    <a:pos x="0" y="0"/>
                  </a:cxn>
                  <a:cxn ang="0">
                    <a:pos x="122" y="256"/>
                  </a:cxn>
                </a:cxnLst>
                <a:rect l="0" t="0" r="r" b="b"/>
                <a:pathLst>
                  <a:path w="4382" h="256">
                    <a:moveTo>
                      <a:pt x="122" y="256"/>
                    </a:moveTo>
                    <a:lnTo>
                      <a:pt x="4304" y="256"/>
                    </a:lnTo>
                    <a:lnTo>
                      <a:pt x="4382" y="130"/>
                    </a:lnTo>
                    <a:lnTo>
                      <a:pt x="4304" y="0"/>
                    </a:lnTo>
                    <a:lnTo>
                      <a:pt x="0" y="0"/>
                    </a:lnTo>
                    <a:lnTo>
                      <a:pt x="122" y="256"/>
                    </a:lnTo>
                    <a:close/>
                  </a:path>
                </a:pathLst>
              </a:custGeom>
              <a:solidFill>
                <a:srgbClr val="2A87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999999"/>
                  </a:solidFill>
                  <a:latin typeface="Arial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 userDrawn="1"/>
            </p:nvSpPr>
            <p:spPr bwMode="auto">
              <a:xfrm>
                <a:off x="2232025" y="4724400"/>
                <a:ext cx="6530975" cy="406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" y="130"/>
                  </a:cxn>
                  <a:cxn ang="0">
                    <a:pos x="60" y="136"/>
                  </a:cxn>
                  <a:cxn ang="0">
                    <a:pos x="2" y="256"/>
                  </a:cxn>
                  <a:cxn ang="0">
                    <a:pos x="4036" y="256"/>
                  </a:cxn>
                  <a:cxn ang="0">
                    <a:pos x="4114" y="128"/>
                  </a:cxn>
                  <a:cxn ang="0">
                    <a:pos x="4036" y="0"/>
                  </a:cxn>
                  <a:cxn ang="0">
                    <a:pos x="0" y="0"/>
                  </a:cxn>
                </a:cxnLst>
                <a:rect l="0" t="0" r="r" b="b"/>
                <a:pathLst>
                  <a:path w="4114" h="256">
                    <a:moveTo>
                      <a:pt x="0" y="0"/>
                    </a:moveTo>
                    <a:lnTo>
                      <a:pt x="62" y="130"/>
                    </a:lnTo>
                    <a:lnTo>
                      <a:pt x="60" y="136"/>
                    </a:lnTo>
                    <a:lnTo>
                      <a:pt x="2" y="256"/>
                    </a:lnTo>
                    <a:lnTo>
                      <a:pt x="4036" y="256"/>
                    </a:lnTo>
                    <a:lnTo>
                      <a:pt x="4114" y="128"/>
                    </a:lnTo>
                    <a:lnTo>
                      <a:pt x="40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87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999999"/>
                  </a:solidFill>
                  <a:latin typeface="Arial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 userDrawn="1"/>
            </p:nvSpPr>
            <p:spPr bwMode="auto">
              <a:xfrm>
                <a:off x="2019300" y="5172075"/>
                <a:ext cx="6743700" cy="406400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0" y="256"/>
                  </a:cxn>
                  <a:cxn ang="0">
                    <a:pos x="4170" y="256"/>
                  </a:cxn>
                  <a:cxn ang="0">
                    <a:pos x="4248" y="128"/>
                  </a:cxn>
                  <a:cxn ang="0">
                    <a:pos x="4170" y="0"/>
                  </a:cxn>
                  <a:cxn ang="0">
                    <a:pos x="124" y="0"/>
                  </a:cxn>
                </a:cxnLst>
                <a:rect l="0" t="0" r="r" b="b"/>
                <a:pathLst>
                  <a:path w="4248" h="256">
                    <a:moveTo>
                      <a:pt x="124" y="0"/>
                    </a:moveTo>
                    <a:lnTo>
                      <a:pt x="0" y="256"/>
                    </a:lnTo>
                    <a:lnTo>
                      <a:pt x="4170" y="256"/>
                    </a:lnTo>
                    <a:lnTo>
                      <a:pt x="4248" y="128"/>
                    </a:lnTo>
                    <a:lnTo>
                      <a:pt x="4170" y="0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2A87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999999"/>
                  </a:solidFill>
                  <a:latin typeface="Arial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 userDrawn="1"/>
            </p:nvSpPr>
            <p:spPr bwMode="auto">
              <a:xfrm>
                <a:off x="2019300" y="4279900"/>
                <a:ext cx="6743700" cy="406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2" y="256"/>
                  </a:cxn>
                  <a:cxn ang="0">
                    <a:pos x="4170" y="256"/>
                  </a:cxn>
                  <a:cxn ang="0">
                    <a:pos x="4248" y="128"/>
                  </a:cxn>
                  <a:cxn ang="0">
                    <a:pos x="4170" y="0"/>
                  </a:cxn>
                  <a:cxn ang="0">
                    <a:pos x="0" y="0"/>
                  </a:cxn>
                </a:cxnLst>
                <a:rect l="0" t="0" r="r" b="b"/>
                <a:pathLst>
                  <a:path w="4248" h="256">
                    <a:moveTo>
                      <a:pt x="0" y="0"/>
                    </a:moveTo>
                    <a:lnTo>
                      <a:pt x="122" y="256"/>
                    </a:lnTo>
                    <a:lnTo>
                      <a:pt x="4170" y="256"/>
                    </a:lnTo>
                    <a:lnTo>
                      <a:pt x="4248" y="128"/>
                    </a:lnTo>
                    <a:lnTo>
                      <a:pt x="417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87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999999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27" name="AutoShape 3"/>
          <p:cNvSpPr>
            <a:spLocks noChangeAspect="1" noChangeArrowheads="1" noTextEdit="1"/>
          </p:cNvSpPr>
          <p:nvPr userDrawn="1"/>
        </p:nvSpPr>
        <p:spPr bwMode="auto">
          <a:xfrm>
            <a:off x="717550" y="1367557"/>
            <a:ext cx="8064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pic>
        <p:nvPicPr>
          <p:cNvPr id="6" name="Picture 7" descr="ljla-logo_larg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3000" y="6165304"/>
            <a:ext cx="1800000" cy="359105"/>
          </a:xfrm>
          <a:prstGeom prst="rect">
            <a:avLst/>
          </a:prstGeom>
          <a:noFill/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1052053" y="4268171"/>
            <a:ext cx="777466" cy="464472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4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410440" y="3687097"/>
            <a:ext cx="6173121" cy="39329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1</a:t>
            </a:r>
          </a:p>
        </p:txBody>
      </p:sp>
      <p:sp>
        <p:nvSpPr>
          <p:cNvPr id="29" name="AutoShape 3"/>
          <p:cNvSpPr>
            <a:spLocks noChangeAspect="1" noChangeArrowheads="1" noTextEdit="1"/>
          </p:cNvSpPr>
          <p:nvPr userDrawn="1"/>
        </p:nvSpPr>
        <p:spPr bwMode="auto">
          <a:xfrm>
            <a:off x="717550" y="3753569"/>
            <a:ext cx="8064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45" name="Text Placeholder 43"/>
          <p:cNvSpPr>
            <a:spLocks noGrp="1"/>
          </p:cNvSpPr>
          <p:nvPr>
            <p:ph type="body" sz="quarter" idx="21" hasCustomPrompt="1"/>
          </p:nvPr>
        </p:nvSpPr>
        <p:spPr>
          <a:xfrm>
            <a:off x="816078" y="4788871"/>
            <a:ext cx="1240401" cy="766352"/>
          </a:xfrm>
          <a:prstGeom prst="rect">
            <a:avLst/>
          </a:prstGeom>
        </p:spPr>
        <p:txBody>
          <a:bodyPr>
            <a:normAutofit/>
          </a:bodyPr>
          <a:lstStyle>
            <a:lvl1pPr marL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46" name="AutoShape 3"/>
          <p:cNvSpPr>
            <a:spLocks noChangeAspect="1" noChangeArrowheads="1" noTextEdit="1"/>
          </p:cNvSpPr>
          <p:nvPr userDrawn="1"/>
        </p:nvSpPr>
        <p:spPr bwMode="auto">
          <a:xfrm>
            <a:off x="717550" y="3753569"/>
            <a:ext cx="8064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42" name="Content Placeholder 2"/>
          <p:cNvSpPr>
            <a:spLocks noGrp="1"/>
          </p:cNvSpPr>
          <p:nvPr>
            <p:ph idx="22" hasCustomPrompt="1"/>
          </p:nvPr>
        </p:nvSpPr>
        <p:spPr>
          <a:xfrm>
            <a:off x="2410440" y="4139381"/>
            <a:ext cx="6173121" cy="39329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2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2410440" y="4581833"/>
            <a:ext cx="6173121" cy="39329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24" hasCustomPrompt="1"/>
          </p:nvPr>
        </p:nvSpPr>
        <p:spPr>
          <a:xfrm>
            <a:off x="2410440" y="5034117"/>
            <a:ext cx="6173121" cy="39329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4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25" hasCustomPrompt="1"/>
          </p:nvPr>
        </p:nvSpPr>
        <p:spPr>
          <a:xfrm>
            <a:off x="2410440" y="5465559"/>
            <a:ext cx="6173121" cy="39329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5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717550" y="1238250"/>
            <a:ext cx="8064500" cy="2190750"/>
            <a:chOff x="698500" y="3832225"/>
            <a:chExt cx="8064500" cy="2190750"/>
          </a:xfrm>
        </p:grpSpPr>
        <p:sp>
          <p:nvSpPr>
            <p:cNvPr id="59" name="Freeform 5"/>
            <p:cNvSpPr>
              <a:spLocks/>
            </p:cNvSpPr>
            <p:nvPr userDrawn="1"/>
          </p:nvSpPr>
          <p:spPr bwMode="auto">
            <a:xfrm>
              <a:off x="698500" y="3832225"/>
              <a:ext cx="1590675" cy="2190750"/>
            </a:xfrm>
            <a:custGeom>
              <a:avLst/>
              <a:gdLst/>
              <a:ahLst/>
              <a:cxnLst>
                <a:cxn ang="0">
                  <a:pos x="672" y="0"/>
                </a:cxn>
                <a:cxn ang="0">
                  <a:pos x="0" y="0"/>
                </a:cxn>
                <a:cxn ang="0">
                  <a:pos x="0" y="1380"/>
                </a:cxn>
                <a:cxn ang="0">
                  <a:pos x="672" y="1380"/>
                </a:cxn>
                <a:cxn ang="0">
                  <a:pos x="1002" y="692"/>
                </a:cxn>
                <a:cxn ang="0">
                  <a:pos x="672" y="0"/>
                </a:cxn>
              </a:cxnLst>
              <a:rect l="0" t="0" r="r" b="b"/>
              <a:pathLst>
                <a:path w="1002" h="1380">
                  <a:moveTo>
                    <a:pt x="672" y="0"/>
                  </a:moveTo>
                  <a:lnTo>
                    <a:pt x="0" y="0"/>
                  </a:lnTo>
                  <a:lnTo>
                    <a:pt x="0" y="1380"/>
                  </a:lnTo>
                  <a:lnTo>
                    <a:pt x="672" y="1380"/>
                  </a:lnTo>
                  <a:lnTo>
                    <a:pt x="1002" y="692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grpSp>
          <p:nvGrpSpPr>
            <p:cNvPr id="60" name="Group 59"/>
            <p:cNvGrpSpPr/>
            <p:nvPr userDrawn="1"/>
          </p:nvGrpSpPr>
          <p:grpSpPr>
            <a:xfrm>
              <a:off x="1806575" y="3832225"/>
              <a:ext cx="6956425" cy="2190750"/>
              <a:chOff x="1806575" y="3832225"/>
              <a:chExt cx="6956425" cy="2190750"/>
            </a:xfrm>
          </p:grpSpPr>
          <p:sp>
            <p:nvSpPr>
              <p:cNvPr id="61" name="Freeform 6"/>
              <p:cNvSpPr>
                <a:spLocks/>
              </p:cNvSpPr>
              <p:nvPr userDrawn="1"/>
            </p:nvSpPr>
            <p:spPr bwMode="auto">
              <a:xfrm>
                <a:off x="1806575" y="5616575"/>
                <a:ext cx="6956425" cy="406400"/>
              </a:xfrm>
              <a:custGeom>
                <a:avLst/>
                <a:gdLst/>
                <a:ahLst/>
                <a:cxnLst>
                  <a:cxn ang="0">
                    <a:pos x="122" y="0"/>
                  </a:cxn>
                  <a:cxn ang="0">
                    <a:pos x="0" y="256"/>
                  </a:cxn>
                  <a:cxn ang="0">
                    <a:pos x="4304" y="256"/>
                  </a:cxn>
                  <a:cxn ang="0">
                    <a:pos x="4382" y="128"/>
                  </a:cxn>
                  <a:cxn ang="0">
                    <a:pos x="4304" y="0"/>
                  </a:cxn>
                  <a:cxn ang="0">
                    <a:pos x="122" y="0"/>
                  </a:cxn>
                </a:cxnLst>
                <a:rect l="0" t="0" r="r" b="b"/>
                <a:pathLst>
                  <a:path w="4382" h="256">
                    <a:moveTo>
                      <a:pt x="122" y="0"/>
                    </a:moveTo>
                    <a:lnTo>
                      <a:pt x="0" y="256"/>
                    </a:lnTo>
                    <a:lnTo>
                      <a:pt x="4304" y="256"/>
                    </a:lnTo>
                    <a:lnTo>
                      <a:pt x="4382" y="128"/>
                    </a:lnTo>
                    <a:lnTo>
                      <a:pt x="4304" y="0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2A87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999999"/>
                  </a:solidFill>
                  <a:latin typeface="Arial" charset="0"/>
                </a:endParaRPr>
              </a:p>
            </p:txBody>
          </p:sp>
          <p:sp>
            <p:nvSpPr>
              <p:cNvPr id="62" name="Freeform 7"/>
              <p:cNvSpPr>
                <a:spLocks/>
              </p:cNvSpPr>
              <p:nvPr userDrawn="1"/>
            </p:nvSpPr>
            <p:spPr bwMode="auto">
              <a:xfrm>
                <a:off x="1806575" y="3832225"/>
                <a:ext cx="6956425" cy="406400"/>
              </a:xfrm>
              <a:custGeom>
                <a:avLst/>
                <a:gdLst/>
                <a:ahLst/>
                <a:cxnLst>
                  <a:cxn ang="0">
                    <a:pos x="122" y="256"/>
                  </a:cxn>
                  <a:cxn ang="0">
                    <a:pos x="4304" y="256"/>
                  </a:cxn>
                  <a:cxn ang="0">
                    <a:pos x="4382" y="130"/>
                  </a:cxn>
                  <a:cxn ang="0">
                    <a:pos x="4304" y="0"/>
                  </a:cxn>
                  <a:cxn ang="0">
                    <a:pos x="0" y="0"/>
                  </a:cxn>
                  <a:cxn ang="0">
                    <a:pos x="122" y="256"/>
                  </a:cxn>
                </a:cxnLst>
                <a:rect l="0" t="0" r="r" b="b"/>
                <a:pathLst>
                  <a:path w="4382" h="256">
                    <a:moveTo>
                      <a:pt x="122" y="256"/>
                    </a:moveTo>
                    <a:lnTo>
                      <a:pt x="4304" y="256"/>
                    </a:lnTo>
                    <a:lnTo>
                      <a:pt x="4382" y="130"/>
                    </a:lnTo>
                    <a:lnTo>
                      <a:pt x="4304" y="0"/>
                    </a:lnTo>
                    <a:lnTo>
                      <a:pt x="0" y="0"/>
                    </a:lnTo>
                    <a:lnTo>
                      <a:pt x="122" y="256"/>
                    </a:lnTo>
                    <a:close/>
                  </a:path>
                </a:pathLst>
              </a:custGeom>
              <a:solidFill>
                <a:srgbClr val="2A87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999999"/>
                  </a:solidFill>
                  <a:latin typeface="Arial" charset="0"/>
                </a:endParaRPr>
              </a:p>
            </p:txBody>
          </p:sp>
          <p:sp>
            <p:nvSpPr>
              <p:cNvPr id="63" name="Freeform 8"/>
              <p:cNvSpPr>
                <a:spLocks/>
              </p:cNvSpPr>
              <p:nvPr userDrawn="1"/>
            </p:nvSpPr>
            <p:spPr bwMode="auto">
              <a:xfrm>
                <a:off x="2232025" y="4724400"/>
                <a:ext cx="6530975" cy="406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" y="130"/>
                  </a:cxn>
                  <a:cxn ang="0">
                    <a:pos x="60" y="136"/>
                  </a:cxn>
                  <a:cxn ang="0">
                    <a:pos x="2" y="256"/>
                  </a:cxn>
                  <a:cxn ang="0">
                    <a:pos x="4036" y="256"/>
                  </a:cxn>
                  <a:cxn ang="0">
                    <a:pos x="4114" y="128"/>
                  </a:cxn>
                  <a:cxn ang="0">
                    <a:pos x="4036" y="0"/>
                  </a:cxn>
                  <a:cxn ang="0">
                    <a:pos x="0" y="0"/>
                  </a:cxn>
                </a:cxnLst>
                <a:rect l="0" t="0" r="r" b="b"/>
                <a:pathLst>
                  <a:path w="4114" h="256">
                    <a:moveTo>
                      <a:pt x="0" y="0"/>
                    </a:moveTo>
                    <a:lnTo>
                      <a:pt x="62" y="130"/>
                    </a:lnTo>
                    <a:lnTo>
                      <a:pt x="60" y="136"/>
                    </a:lnTo>
                    <a:lnTo>
                      <a:pt x="2" y="256"/>
                    </a:lnTo>
                    <a:lnTo>
                      <a:pt x="4036" y="256"/>
                    </a:lnTo>
                    <a:lnTo>
                      <a:pt x="4114" y="128"/>
                    </a:lnTo>
                    <a:lnTo>
                      <a:pt x="40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87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999999"/>
                  </a:solidFill>
                  <a:latin typeface="Arial" charset="0"/>
                </a:endParaRPr>
              </a:p>
            </p:txBody>
          </p:sp>
          <p:sp>
            <p:nvSpPr>
              <p:cNvPr id="64" name="Freeform 9"/>
              <p:cNvSpPr>
                <a:spLocks/>
              </p:cNvSpPr>
              <p:nvPr userDrawn="1"/>
            </p:nvSpPr>
            <p:spPr bwMode="auto">
              <a:xfrm>
                <a:off x="2019300" y="5172075"/>
                <a:ext cx="6743700" cy="406400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0" y="256"/>
                  </a:cxn>
                  <a:cxn ang="0">
                    <a:pos x="4170" y="256"/>
                  </a:cxn>
                  <a:cxn ang="0">
                    <a:pos x="4248" y="128"/>
                  </a:cxn>
                  <a:cxn ang="0">
                    <a:pos x="4170" y="0"/>
                  </a:cxn>
                  <a:cxn ang="0">
                    <a:pos x="124" y="0"/>
                  </a:cxn>
                </a:cxnLst>
                <a:rect l="0" t="0" r="r" b="b"/>
                <a:pathLst>
                  <a:path w="4248" h="256">
                    <a:moveTo>
                      <a:pt x="124" y="0"/>
                    </a:moveTo>
                    <a:lnTo>
                      <a:pt x="0" y="256"/>
                    </a:lnTo>
                    <a:lnTo>
                      <a:pt x="4170" y="256"/>
                    </a:lnTo>
                    <a:lnTo>
                      <a:pt x="4248" y="128"/>
                    </a:lnTo>
                    <a:lnTo>
                      <a:pt x="4170" y="0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2A87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999999"/>
                  </a:solidFill>
                  <a:latin typeface="Arial" charset="0"/>
                </a:endParaRPr>
              </a:p>
            </p:txBody>
          </p:sp>
          <p:sp>
            <p:nvSpPr>
              <p:cNvPr id="65" name="Freeform 10"/>
              <p:cNvSpPr>
                <a:spLocks/>
              </p:cNvSpPr>
              <p:nvPr userDrawn="1"/>
            </p:nvSpPr>
            <p:spPr bwMode="auto">
              <a:xfrm>
                <a:off x="2019300" y="4279900"/>
                <a:ext cx="6743700" cy="406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2" y="256"/>
                  </a:cxn>
                  <a:cxn ang="0">
                    <a:pos x="4170" y="256"/>
                  </a:cxn>
                  <a:cxn ang="0">
                    <a:pos x="4248" y="128"/>
                  </a:cxn>
                  <a:cxn ang="0">
                    <a:pos x="4170" y="0"/>
                  </a:cxn>
                  <a:cxn ang="0">
                    <a:pos x="0" y="0"/>
                  </a:cxn>
                </a:cxnLst>
                <a:rect l="0" t="0" r="r" b="b"/>
                <a:pathLst>
                  <a:path w="4248" h="256">
                    <a:moveTo>
                      <a:pt x="0" y="0"/>
                    </a:moveTo>
                    <a:lnTo>
                      <a:pt x="122" y="256"/>
                    </a:lnTo>
                    <a:lnTo>
                      <a:pt x="4170" y="256"/>
                    </a:lnTo>
                    <a:lnTo>
                      <a:pt x="4248" y="128"/>
                    </a:lnTo>
                    <a:lnTo>
                      <a:pt x="417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A87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999999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66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1052053" y="1818658"/>
            <a:ext cx="777466" cy="464472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67" name="Content Placeholder 2"/>
          <p:cNvSpPr>
            <a:spLocks noGrp="1"/>
          </p:cNvSpPr>
          <p:nvPr>
            <p:ph idx="27" hasCustomPrompt="1"/>
          </p:nvPr>
        </p:nvSpPr>
        <p:spPr>
          <a:xfrm>
            <a:off x="2410440" y="1237584"/>
            <a:ext cx="6173121" cy="39329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1</a:t>
            </a:r>
          </a:p>
        </p:txBody>
      </p:sp>
      <p:sp>
        <p:nvSpPr>
          <p:cNvPr id="68" name="AutoShape 3"/>
          <p:cNvSpPr>
            <a:spLocks noChangeAspect="1" noChangeArrowheads="1" noTextEdit="1"/>
          </p:cNvSpPr>
          <p:nvPr userDrawn="1"/>
        </p:nvSpPr>
        <p:spPr bwMode="auto">
          <a:xfrm>
            <a:off x="717550" y="1304056"/>
            <a:ext cx="8064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69" name="Text Placeholder 43"/>
          <p:cNvSpPr>
            <a:spLocks noGrp="1"/>
          </p:cNvSpPr>
          <p:nvPr>
            <p:ph type="body" sz="quarter" idx="28" hasCustomPrompt="1"/>
          </p:nvPr>
        </p:nvSpPr>
        <p:spPr>
          <a:xfrm>
            <a:off x="816078" y="2339358"/>
            <a:ext cx="1240401" cy="766352"/>
          </a:xfrm>
          <a:prstGeom prst="rect">
            <a:avLst/>
          </a:prstGeom>
        </p:spPr>
        <p:txBody>
          <a:bodyPr>
            <a:normAutofit/>
          </a:bodyPr>
          <a:lstStyle>
            <a:lvl1pPr marL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70" name="AutoShape 3"/>
          <p:cNvSpPr>
            <a:spLocks noChangeAspect="1" noChangeArrowheads="1" noTextEdit="1"/>
          </p:cNvSpPr>
          <p:nvPr userDrawn="1"/>
        </p:nvSpPr>
        <p:spPr bwMode="auto">
          <a:xfrm>
            <a:off x="717550" y="1304056"/>
            <a:ext cx="8064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71" name="Content Placeholder 2"/>
          <p:cNvSpPr>
            <a:spLocks noGrp="1"/>
          </p:cNvSpPr>
          <p:nvPr>
            <p:ph idx="29" hasCustomPrompt="1"/>
          </p:nvPr>
        </p:nvSpPr>
        <p:spPr>
          <a:xfrm>
            <a:off x="2410440" y="1689868"/>
            <a:ext cx="6173121" cy="39329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2</a:t>
            </a:r>
          </a:p>
        </p:txBody>
      </p:sp>
      <p:sp>
        <p:nvSpPr>
          <p:cNvPr id="72" name="Content Placeholder 2"/>
          <p:cNvSpPr>
            <a:spLocks noGrp="1"/>
          </p:cNvSpPr>
          <p:nvPr>
            <p:ph idx="30" hasCustomPrompt="1"/>
          </p:nvPr>
        </p:nvSpPr>
        <p:spPr>
          <a:xfrm>
            <a:off x="2410440" y="2132320"/>
            <a:ext cx="6173121" cy="39329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73" name="Content Placeholder 2"/>
          <p:cNvSpPr>
            <a:spLocks noGrp="1"/>
          </p:cNvSpPr>
          <p:nvPr>
            <p:ph idx="31" hasCustomPrompt="1"/>
          </p:nvPr>
        </p:nvSpPr>
        <p:spPr>
          <a:xfrm>
            <a:off x="2410440" y="2584604"/>
            <a:ext cx="6173121" cy="39329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4</a:t>
            </a:r>
          </a:p>
        </p:txBody>
      </p:sp>
      <p:sp>
        <p:nvSpPr>
          <p:cNvPr id="74" name="Content Placeholder 2"/>
          <p:cNvSpPr>
            <a:spLocks noGrp="1"/>
          </p:cNvSpPr>
          <p:nvPr>
            <p:ph idx="32" hasCustomPrompt="1"/>
          </p:nvPr>
        </p:nvSpPr>
        <p:spPr>
          <a:xfrm>
            <a:off x="2410440" y="3016046"/>
            <a:ext cx="6173121" cy="39329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5</a:t>
            </a:r>
          </a:p>
        </p:txBody>
      </p:sp>
    </p:spTree>
    <p:extLst>
      <p:ext uri="{BB962C8B-B14F-4D97-AF65-F5344CB8AC3E}">
        <p14:creationId xmlns:p14="http://schemas.microsoft.com/office/powerpoint/2010/main" val="17017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gsaw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267660" y="1009675"/>
            <a:ext cx="6608680" cy="5035290"/>
            <a:chOff x="1206500" y="2370138"/>
            <a:chExt cx="4660901" cy="3551237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206500" y="2374900"/>
              <a:ext cx="1608138" cy="2066925"/>
            </a:xfrm>
            <a:custGeom>
              <a:avLst/>
              <a:gdLst/>
              <a:ahLst/>
              <a:cxnLst>
                <a:cxn ang="0">
                  <a:pos x="560" y="1127"/>
                </a:cxn>
                <a:cxn ang="0">
                  <a:pos x="1013" y="1081"/>
                </a:cxn>
                <a:cxn ang="0">
                  <a:pos x="985" y="731"/>
                </a:cxn>
                <a:cxn ang="0">
                  <a:pos x="938" y="766"/>
                </a:cxn>
                <a:cxn ang="0">
                  <a:pos x="894" y="772"/>
                </a:cxn>
                <a:cxn ang="0">
                  <a:pos x="844" y="752"/>
                </a:cxn>
                <a:cxn ang="0">
                  <a:pos x="810" y="709"/>
                </a:cxn>
                <a:cxn ang="0">
                  <a:pos x="797" y="651"/>
                </a:cxn>
                <a:cxn ang="0">
                  <a:pos x="805" y="603"/>
                </a:cxn>
                <a:cxn ang="0">
                  <a:pos x="837" y="556"/>
                </a:cxn>
                <a:cxn ang="0">
                  <a:pos x="882" y="530"/>
                </a:cxn>
                <a:cxn ang="0">
                  <a:pos x="928" y="530"/>
                </a:cxn>
                <a:cxn ang="0">
                  <a:pos x="978" y="560"/>
                </a:cxn>
                <a:cxn ang="0">
                  <a:pos x="1013" y="570"/>
                </a:cxn>
                <a:cxn ang="0">
                  <a:pos x="562" y="198"/>
                </a:cxn>
                <a:cxn ang="0">
                  <a:pos x="567" y="157"/>
                </a:cxn>
                <a:cxn ang="0">
                  <a:pos x="594" y="127"/>
                </a:cxn>
                <a:cxn ang="0">
                  <a:pos x="604" y="88"/>
                </a:cxn>
                <a:cxn ang="0">
                  <a:pos x="592" y="47"/>
                </a:cxn>
                <a:cxn ang="0">
                  <a:pos x="557" y="16"/>
                </a:cxn>
                <a:cxn ang="0">
                  <a:pos x="510" y="1"/>
                </a:cxn>
                <a:cxn ang="0">
                  <a:pos x="469" y="4"/>
                </a:cxn>
                <a:cxn ang="0">
                  <a:pos x="426" y="27"/>
                </a:cxn>
                <a:cxn ang="0">
                  <a:pos x="401" y="63"/>
                </a:cxn>
                <a:cxn ang="0">
                  <a:pos x="396" y="98"/>
                </a:cxn>
                <a:cxn ang="0">
                  <a:pos x="418" y="142"/>
                </a:cxn>
                <a:cxn ang="0">
                  <a:pos x="436" y="162"/>
                </a:cxn>
                <a:cxn ang="0">
                  <a:pos x="432" y="216"/>
                </a:cxn>
                <a:cxn ang="0">
                  <a:pos x="17" y="590"/>
                </a:cxn>
                <a:cxn ang="0">
                  <a:pos x="42" y="577"/>
                </a:cxn>
                <a:cxn ang="0">
                  <a:pos x="84" y="548"/>
                </a:cxn>
                <a:cxn ang="0">
                  <a:pos x="121" y="548"/>
                </a:cxn>
                <a:cxn ang="0">
                  <a:pos x="160" y="570"/>
                </a:cxn>
                <a:cxn ang="0">
                  <a:pos x="185" y="610"/>
                </a:cxn>
                <a:cxn ang="0">
                  <a:pos x="193" y="651"/>
                </a:cxn>
                <a:cxn ang="0">
                  <a:pos x="181" y="699"/>
                </a:cxn>
                <a:cxn ang="0">
                  <a:pos x="154" y="736"/>
                </a:cxn>
                <a:cxn ang="0">
                  <a:pos x="113" y="754"/>
                </a:cxn>
                <a:cxn ang="0">
                  <a:pos x="74" y="748"/>
                </a:cxn>
                <a:cxn ang="0">
                  <a:pos x="34" y="714"/>
                </a:cxn>
                <a:cxn ang="0">
                  <a:pos x="9" y="711"/>
                </a:cxn>
                <a:cxn ang="0">
                  <a:pos x="433" y="1088"/>
                </a:cxn>
                <a:cxn ang="0">
                  <a:pos x="436" y="1144"/>
                </a:cxn>
                <a:cxn ang="0">
                  <a:pos x="411" y="1167"/>
                </a:cxn>
                <a:cxn ang="0">
                  <a:pos x="396" y="1212"/>
                </a:cxn>
                <a:cxn ang="0">
                  <a:pos x="403" y="1248"/>
                </a:cxn>
                <a:cxn ang="0">
                  <a:pos x="433" y="1281"/>
                </a:cxn>
                <a:cxn ang="0">
                  <a:pos x="479" y="1299"/>
                </a:cxn>
                <a:cxn ang="0">
                  <a:pos x="520" y="1299"/>
                </a:cxn>
                <a:cxn ang="0">
                  <a:pos x="566" y="1281"/>
                </a:cxn>
                <a:cxn ang="0">
                  <a:pos x="596" y="1248"/>
                </a:cxn>
                <a:cxn ang="0">
                  <a:pos x="604" y="1212"/>
                </a:cxn>
                <a:cxn ang="0">
                  <a:pos x="589" y="1167"/>
                </a:cxn>
              </a:cxnLst>
              <a:rect l="0" t="0" r="r" b="b"/>
              <a:pathLst>
                <a:path w="1013" h="1302">
                  <a:moveTo>
                    <a:pt x="567" y="1145"/>
                  </a:moveTo>
                  <a:lnTo>
                    <a:pt x="563" y="1144"/>
                  </a:lnTo>
                  <a:lnTo>
                    <a:pt x="563" y="1140"/>
                  </a:lnTo>
                  <a:lnTo>
                    <a:pt x="563" y="1140"/>
                  </a:lnTo>
                  <a:lnTo>
                    <a:pt x="560" y="1127"/>
                  </a:lnTo>
                  <a:lnTo>
                    <a:pt x="560" y="1114"/>
                  </a:lnTo>
                  <a:lnTo>
                    <a:pt x="562" y="1101"/>
                  </a:lnTo>
                  <a:lnTo>
                    <a:pt x="566" y="1088"/>
                  </a:lnTo>
                  <a:lnTo>
                    <a:pt x="569" y="1081"/>
                  </a:lnTo>
                  <a:lnTo>
                    <a:pt x="1013" y="1081"/>
                  </a:lnTo>
                  <a:lnTo>
                    <a:pt x="1013" y="731"/>
                  </a:lnTo>
                  <a:lnTo>
                    <a:pt x="1013" y="731"/>
                  </a:lnTo>
                  <a:lnTo>
                    <a:pt x="999" y="729"/>
                  </a:lnTo>
                  <a:lnTo>
                    <a:pt x="985" y="731"/>
                  </a:lnTo>
                  <a:lnTo>
                    <a:pt x="985" y="731"/>
                  </a:lnTo>
                  <a:lnTo>
                    <a:pt x="976" y="741"/>
                  </a:lnTo>
                  <a:lnTo>
                    <a:pt x="968" y="749"/>
                  </a:lnTo>
                  <a:lnTo>
                    <a:pt x="959" y="756"/>
                  </a:lnTo>
                  <a:lnTo>
                    <a:pt x="949" y="762"/>
                  </a:lnTo>
                  <a:lnTo>
                    <a:pt x="938" y="766"/>
                  </a:lnTo>
                  <a:lnTo>
                    <a:pt x="928" y="771"/>
                  </a:lnTo>
                  <a:lnTo>
                    <a:pt x="917" y="772"/>
                  </a:lnTo>
                  <a:lnTo>
                    <a:pt x="904" y="774"/>
                  </a:lnTo>
                  <a:lnTo>
                    <a:pt x="904" y="774"/>
                  </a:lnTo>
                  <a:lnTo>
                    <a:pt x="894" y="772"/>
                  </a:lnTo>
                  <a:lnTo>
                    <a:pt x="882" y="771"/>
                  </a:lnTo>
                  <a:lnTo>
                    <a:pt x="872" y="768"/>
                  </a:lnTo>
                  <a:lnTo>
                    <a:pt x="862" y="764"/>
                  </a:lnTo>
                  <a:lnTo>
                    <a:pt x="854" y="758"/>
                  </a:lnTo>
                  <a:lnTo>
                    <a:pt x="844" y="752"/>
                  </a:lnTo>
                  <a:lnTo>
                    <a:pt x="837" y="745"/>
                  </a:lnTo>
                  <a:lnTo>
                    <a:pt x="828" y="736"/>
                  </a:lnTo>
                  <a:lnTo>
                    <a:pt x="821" y="728"/>
                  </a:lnTo>
                  <a:lnTo>
                    <a:pt x="815" y="719"/>
                  </a:lnTo>
                  <a:lnTo>
                    <a:pt x="810" y="709"/>
                  </a:lnTo>
                  <a:lnTo>
                    <a:pt x="805" y="698"/>
                  </a:lnTo>
                  <a:lnTo>
                    <a:pt x="803" y="687"/>
                  </a:lnTo>
                  <a:lnTo>
                    <a:pt x="800" y="675"/>
                  </a:lnTo>
                  <a:lnTo>
                    <a:pt x="798" y="662"/>
                  </a:lnTo>
                  <a:lnTo>
                    <a:pt x="797" y="651"/>
                  </a:lnTo>
                  <a:lnTo>
                    <a:pt x="797" y="651"/>
                  </a:lnTo>
                  <a:lnTo>
                    <a:pt x="798" y="638"/>
                  </a:lnTo>
                  <a:lnTo>
                    <a:pt x="800" y="625"/>
                  </a:lnTo>
                  <a:lnTo>
                    <a:pt x="803" y="614"/>
                  </a:lnTo>
                  <a:lnTo>
                    <a:pt x="805" y="603"/>
                  </a:lnTo>
                  <a:lnTo>
                    <a:pt x="810" y="591"/>
                  </a:lnTo>
                  <a:lnTo>
                    <a:pt x="815" y="581"/>
                  </a:lnTo>
                  <a:lnTo>
                    <a:pt x="821" y="573"/>
                  </a:lnTo>
                  <a:lnTo>
                    <a:pt x="828" y="564"/>
                  </a:lnTo>
                  <a:lnTo>
                    <a:pt x="837" y="556"/>
                  </a:lnTo>
                  <a:lnTo>
                    <a:pt x="844" y="548"/>
                  </a:lnTo>
                  <a:lnTo>
                    <a:pt x="854" y="543"/>
                  </a:lnTo>
                  <a:lnTo>
                    <a:pt x="862" y="537"/>
                  </a:lnTo>
                  <a:lnTo>
                    <a:pt x="872" y="533"/>
                  </a:lnTo>
                  <a:lnTo>
                    <a:pt x="882" y="530"/>
                  </a:lnTo>
                  <a:lnTo>
                    <a:pt x="894" y="528"/>
                  </a:lnTo>
                  <a:lnTo>
                    <a:pt x="904" y="527"/>
                  </a:lnTo>
                  <a:lnTo>
                    <a:pt x="904" y="527"/>
                  </a:lnTo>
                  <a:lnTo>
                    <a:pt x="917" y="528"/>
                  </a:lnTo>
                  <a:lnTo>
                    <a:pt x="928" y="530"/>
                  </a:lnTo>
                  <a:lnTo>
                    <a:pt x="938" y="534"/>
                  </a:lnTo>
                  <a:lnTo>
                    <a:pt x="949" y="538"/>
                  </a:lnTo>
                  <a:lnTo>
                    <a:pt x="959" y="544"/>
                  </a:lnTo>
                  <a:lnTo>
                    <a:pt x="968" y="551"/>
                  </a:lnTo>
                  <a:lnTo>
                    <a:pt x="978" y="560"/>
                  </a:lnTo>
                  <a:lnTo>
                    <a:pt x="985" y="570"/>
                  </a:lnTo>
                  <a:lnTo>
                    <a:pt x="985" y="570"/>
                  </a:lnTo>
                  <a:lnTo>
                    <a:pt x="985" y="570"/>
                  </a:lnTo>
                  <a:lnTo>
                    <a:pt x="999" y="571"/>
                  </a:lnTo>
                  <a:lnTo>
                    <a:pt x="1013" y="570"/>
                  </a:lnTo>
                  <a:lnTo>
                    <a:pt x="1013" y="216"/>
                  </a:lnTo>
                  <a:lnTo>
                    <a:pt x="567" y="216"/>
                  </a:lnTo>
                  <a:lnTo>
                    <a:pt x="565" y="209"/>
                  </a:lnTo>
                  <a:lnTo>
                    <a:pt x="565" y="209"/>
                  </a:lnTo>
                  <a:lnTo>
                    <a:pt x="562" y="198"/>
                  </a:lnTo>
                  <a:lnTo>
                    <a:pt x="560" y="185"/>
                  </a:lnTo>
                  <a:lnTo>
                    <a:pt x="560" y="174"/>
                  </a:lnTo>
                  <a:lnTo>
                    <a:pt x="563" y="162"/>
                  </a:lnTo>
                  <a:lnTo>
                    <a:pt x="563" y="158"/>
                  </a:lnTo>
                  <a:lnTo>
                    <a:pt x="567" y="157"/>
                  </a:lnTo>
                  <a:lnTo>
                    <a:pt x="567" y="157"/>
                  </a:lnTo>
                  <a:lnTo>
                    <a:pt x="574" y="149"/>
                  </a:lnTo>
                  <a:lnTo>
                    <a:pt x="583" y="142"/>
                  </a:lnTo>
                  <a:lnTo>
                    <a:pt x="589" y="135"/>
                  </a:lnTo>
                  <a:lnTo>
                    <a:pt x="594" y="127"/>
                  </a:lnTo>
                  <a:lnTo>
                    <a:pt x="599" y="117"/>
                  </a:lnTo>
                  <a:lnTo>
                    <a:pt x="602" y="108"/>
                  </a:lnTo>
                  <a:lnTo>
                    <a:pt x="603" y="98"/>
                  </a:lnTo>
                  <a:lnTo>
                    <a:pt x="604" y="88"/>
                  </a:lnTo>
                  <a:lnTo>
                    <a:pt x="604" y="88"/>
                  </a:lnTo>
                  <a:lnTo>
                    <a:pt x="603" y="80"/>
                  </a:lnTo>
                  <a:lnTo>
                    <a:pt x="602" y="71"/>
                  </a:lnTo>
                  <a:lnTo>
                    <a:pt x="599" y="63"/>
                  </a:lnTo>
                  <a:lnTo>
                    <a:pt x="596" y="54"/>
                  </a:lnTo>
                  <a:lnTo>
                    <a:pt x="592" y="47"/>
                  </a:lnTo>
                  <a:lnTo>
                    <a:pt x="586" y="40"/>
                  </a:lnTo>
                  <a:lnTo>
                    <a:pt x="580" y="33"/>
                  </a:lnTo>
                  <a:lnTo>
                    <a:pt x="573" y="27"/>
                  </a:lnTo>
                  <a:lnTo>
                    <a:pt x="566" y="21"/>
                  </a:lnTo>
                  <a:lnTo>
                    <a:pt x="557" y="16"/>
                  </a:lnTo>
                  <a:lnTo>
                    <a:pt x="549" y="11"/>
                  </a:lnTo>
                  <a:lnTo>
                    <a:pt x="540" y="7"/>
                  </a:lnTo>
                  <a:lnTo>
                    <a:pt x="530" y="4"/>
                  </a:lnTo>
                  <a:lnTo>
                    <a:pt x="520" y="3"/>
                  </a:lnTo>
                  <a:lnTo>
                    <a:pt x="510" y="1"/>
                  </a:lnTo>
                  <a:lnTo>
                    <a:pt x="500" y="0"/>
                  </a:lnTo>
                  <a:lnTo>
                    <a:pt x="500" y="0"/>
                  </a:lnTo>
                  <a:lnTo>
                    <a:pt x="489" y="1"/>
                  </a:lnTo>
                  <a:lnTo>
                    <a:pt x="479" y="3"/>
                  </a:lnTo>
                  <a:lnTo>
                    <a:pt x="469" y="4"/>
                  </a:lnTo>
                  <a:lnTo>
                    <a:pt x="459" y="7"/>
                  </a:lnTo>
                  <a:lnTo>
                    <a:pt x="451" y="11"/>
                  </a:lnTo>
                  <a:lnTo>
                    <a:pt x="442" y="16"/>
                  </a:lnTo>
                  <a:lnTo>
                    <a:pt x="433" y="21"/>
                  </a:lnTo>
                  <a:lnTo>
                    <a:pt x="426" y="27"/>
                  </a:lnTo>
                  <a:lnTo>
                    <a:pt x="419" y="33"/>
                  </a:lnTo>
                  <a:lnTo>
                    <a:pt x="413" y="40"/>
                  </a:lnTo>
                  <a:lnTo>
                    <a:pt x="408" y="47"/>
                  </a:lnTo>
                  <a:lnTo>
                    <a:pt x="403" y="54"/>
                  </a:lnTo>
                  <a:lnTo>
                    <a:pt x="401" y="63"/>
                  </a:lnTo>
                  <a:lnTo>
                    <a:pt x="398" y="71"/>
                  </a:lnTo>
                  <a:lnTo>
                    <a:pt x="396" y="80"/>
                  </a:lnTo>
                  <a:lnTo>
                    <a:pt x="396" y="88"/>
                  </a:lnTo>
                  <a:lnTo>
                    <a:pt x="396" y="88"/>
                  </a:lnTo>
                  <a:lnTo>
                    <a:pt x="396" y="98"/>
                  </a:lnTo>
                  <a:lnTo>
                    <a:pt x="398" y="108"/>
                  </a:lnTo>
                  <a:lnTo>
                    <a:pt x="401" y="117"/>
                  </a:lnTo>
                  <a:lnTo>
                    <a:pt x="405" y="127"/>
                  </a:lnTo>
                  <a:lnTo>
                    <a:pt x="411" y="135"/>
                  </a:lnTo>
                  <a:lnTo>
                    <a:pt x="418" y="142"/>
                  </a:lnTo>
                  <a:lnTo>
                    <a:pt x="425" y="149"/>
                  </a:lnTo>
                  <a:lnTo>
                    <a:pt x="433" y="157"/>
                  </a:lnTo>
                  <a:lnTo>
                    <a:pt x="436" y="158"/>
                  </a:lnTo>
                  <a:lnTo>
                    <a:pt x="436" y="162"/>
                  </a:lnTo>
                  <a:lnTo>
                    <a:pt x="436" y="162"/>
                  </a:lnTo>
                  <a:lnTo>
                    <a:pt x="439" y="174"/>
                  </a:lnTo>
                  <a:lnTo>
                    <a:pt x="439" y="185"/>
                  </a:lnTo>
                  <a:lnTo>
                    <a:pt x="438" y="198"/>
                  </a:lnTo>
                  <a:lnTo>
                    <a:pt x="435" y="209"/>
                  </a:lnTo>
                  <a:lnTo>
                    <a:pt x="432" y="216"/>
                  </a:lnTo>
                  <a:lnTo>
                    <a:pt x="0" y="216"/>
                  </a:lnTo>
                  <a:lnTo>
                    <a:pt x="0" y="590"/>
                  </a:lnTo>
                  <a:lnTo>
                    <a:pt x="0" y="590"/>
                  </a:lnTo>
                  <a:lnTo>
                    <a:pt x="9" y="590"/>
                  </a:lnTo>
                  <a:lnTo>
                    <a:pt x="17" y="590"/>
                  </a:lnTo>
                  <a:lnTo>
                    <a:pt x="26" y="588"/>
                  </a:lnTo>
                  <a:lnTo>
                    <a:pt x="34" y="587"/>
                  </a:lnTo>
                  <a:lnTo>
                    <a:pt x="34" y="587"/>
                  </a:lnTo>
                  <a:lnTo>
                    <a:pt x="34" y="587"/>
                  </a:lnTo>
                  <a:lnTo>
                    <a:pt x="42" y="577"/>
                  </a:lnTo>
                  <a:lnTo>
                    <a:pt x="49" y="570"/>
                  </a:lnTo>
                  <a:lnTo>
                    <a:pt x="57" y="563"/>
                  </a:lnTo>
                  <a:lnTo>
                    <a:pt x="66" y="557"/>
                  </a:lnTo>
                  <a:lnTo>
                    <a:pt x="74" y="553"/>
                  </a:lnTo>
                  <a:lnTo>
                    <a:pt x="84" y="548"/>
                  </a:lnTo>
                  <a:lnTo>
                    <a:pt x="94" y="547"/>
                  </a:lnTo>
                  <a:lnTo>
                    <a:pt x="104" y="546"/>
                  </a:lnTo>
                  <a:lnTo>
                    <a:pt x="104" y="546"/>
                  </a:lnTo>
                  <a:lnTo>
                    <a:pt x="113" y="547"/>
                  </a:lnTo>
                  <a:lnTo>
                    <a:pt x="121" y="548"/>
                  </a:lnTo>
                  <a:lnTo>
                    <a:pt x="130" y="551"/>
                  </a:lnTo>
                  <a:lnTo>
                    <a:pt x="138" y="554"/>
                  </a:lnTo>
                  <a:lnTo>
                    <a:pt x="146" y="558"/>
                  </a:lnTo>
                  <a:lnTo>
                    <a:pt x="154" y="564"/>
                  </a:lnTo>
                  <a:lnTo>
                    <a:pt x="160" y="570"/>
                  </a:lnTo>
                  <a:lnTo>
                    <a:pt x="167" y="577"/>
                  </a:lnTo>
                  <a:lnTo>
                    <a:pt x="173" y="584"/>
                  </a:lnTo>
                  <a:lnTo>
                    <a:pt x="177" y="593"/>
                  </a:lnTo>
                  <a:lnTo>
                    <a:pt x="181" y="601"/>
                  </a:lnTo>
                  <a:lnTo>
                    <a:pt x="185" y="610"/>
                  </a:lnTo>
                  <a:lnTo>
                    <a:pt x="188" y="620"/>
                  </a:lnTo>
                  <a:lnTo>
                    <a:pt x="191" y="630"/>
                  </a:lnTo>
                  <a:lnTo>
                    <a:pt x="193" y="640"/>
                  </a:lnTo>
                  <a:lnTo>
                    <a:pt x="193" y="651"/>
                  </a:lnTo>
                  <a:lnTo>
                    <a:pt x="193" y="651"/>
                  </a:lnTo>
                  <a:lnTo>
                    <a:pt x="193" y="661"/>
                  </a:lnTo>
                  <a:lnTo>
                    <a:pt x="191" y="671"/>
                  </a:lnTo>
                  <a:lnTo>
                    <a:pt x="188" y="681"/>
                  </a:lnTo>
                  <a:lnTo>
                    <a:pt x="185" y="691"/>
                  </a:lnTo>
                  <a:lnTo>
                    <a:pt x="181" y="699"/>
                  </a:lnTo>
                  <a:lnTo>
                    <a:pt x="177" y="708"/>
                  </a:lnTo>
                  <a:lnTo>
                    <a:pt x="173" y="717"/>
                  </a:lnTo>
                  <a:lnTo>
                    <a:pt x="167" y="724"/>
                  </a:lnTo>
                  <a:lnTo>
                    <a:pt x="160" y="731"/>
                  </a:lnTo>
                  <a:lnTo>
                    <a:pt x="154" y="736"/>
                  </a:lnTo>
                  <a:lnTo>
                    <a:pt x="146" y="742"/>
                  </a:lnTo>
                  <a:lnTo>
                    <a:pt x="138" y="746"/>
                  </a:lnTo>
                  <a:lnTo>
                    <a:pt x="130" y="749"/>
                  </a:lnTo>
                  <a:lnTo>
                    <a:pt x="121" y="752"/>
                  </a:lnTo>
                  <a:lnTo>
                    <a:pt x="113" y="754"/>
                  </a:lnTo>
                  <a:lnTo>
                    <a:pt x="104" y="755"/>
                  </a:lnTo>
                  <a:lnTo>
                    <a:pt x="104" y="755"/>
                  </a:lnTo>
                  <a:lnTo>
                    <a:pt x="94" y="754"/>
                  </a:lnTo>
                  <a:lnTo>
                    <a:pt x="84" y="752"/>
                  </a:lnTo>
                  <a:lnTo>
                    <a:pt x="74" y="748"/>
                  </a:lnTo>
                  <a:lnTo>
                    <a:pt x="66" y="744"/>
                  </a:lnTo>
                  <a:lnTo>
                    <a:pt x="57" y="738"/>
                  </a:lnTo>
                  <a:lnTo>
                    <a:pt x="49" y="731"/>
                  </a:lnTo>
                  <a:lnTo>
                    <a:pt x="42" y="724"/>
                  </a:lnTo>
                  <a:lnTo>
                    <a:pt x="34" y="714"/>
                  </a:lnTo>
                  <a:lnTo>
                    <a:pt x="34" y="714"/>
                  </a:lnTo>
                  <a:lnTo>
                    <a:pt x="34" y="714"/>
                  </a:lnTo>
                  <a:lnTo>
                    <a:pt x="26" y="712"/>
                  </a:lnTo>
                  <a:lnTo>
                    <a:pt x="17" y="711"/>
                  </a:lnTo>
                  <a:lnTo>
                    <a:pt x="9" y="711"/>
                  </a:lnTo>
                  <a:lnTo>
                    <a:pt x="0" y="711"/>
                  </a:lnTo>
                  <a:lnTo>
                    <a:pt x="0" y="1081"/>
                  </a:lnTo>
                  <a:lnTo>
                    <a:pt x="431" y="1081"/>
                  </a:lnTo>
                  <a:lnTo>
                    <a:pt x="433" y="1088"/>
                  </a:lnTo>
                  <a:lnTo>
                    <a:pt x="433" y="1088"/>
                  </a:lnTo>
                  <a:lnTo>
                    <a:pt x="438" y="1101"/>
                  </a:lnTo>
                  <a:lnTo>
                    <a:pt x="439" y="1114"/>
                  </a:lnTo>
                  <a:lnTo>
                    <a:pt x="439" y="1127"/>
                  </a:lnTo>
                  <a:lnTo>
                    <a:pt x="436" y="1140"/>
                  </a:lnTo>
                  <a:lnTo>
                    <a:pt x="436" y="1144"/>
                  </a:lnTo>
                  <a:lnTo>
                    <a:pt x="433" y="1145"/>
                  </a:lnTo>
                  <a:lnTo>
                    <a:pt x="433" y="1145"/>
                  </a:lnTo>
                  <a:lnTo>
                    <a:pt x="425" y="1153"/>
                  </a:lnTo>
                  <a:lnTo>
                    <a:pt x="418" y="1160"/>
                  </a:lnTo>
                  <a:lnTo>
                    <a:pt x="411" y="1167"/>
                  </a:lnTo>
                  <a:lnTo>
                    <a:pt x="405" y="1175"/>
                  </a:lnTo>
                  <a:lnTo>
                    <a:pt x="401" y="1185"/>
                  </a:lnTo>
                  <a:lnTo>
                    <a:pt x="398" y="1194"/>
                  </a:lnTo>
                  <a:lnTo>
                    <a:pt x="396" y="1204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6" y="1222"/>
                  </a:lnTo>
                  <a:lnTo>
                    <a:pt x="398" y="1231"/>
                  </a:lnTo>
                  <a:lnTo>
                    <a:pt x="401" y="1239"/>
                  </a:lnTo>
                  <a:lnTo>
                    <a:pt x="403" y="1248"/>
                  </a:lnTo>
                  <a:lnTo>
                    <a:pt x="408" y="1255"/>
                  </a:lnTo>
                  <a:lnTo>
                    <a:pt x="413" y="1262"/>
                  </a:lnTo>
                  <a:lnTo>
                    <a:pt x="419" y="1269"/>
                  </a:lnTo>
                  <a:lnTo>
                    <a:pt x="426" y="1275"/>
                  </a:lnTo>
                  <a:lnTo>
                    <a:pt x="433" y="1281"/>
                  </a:lnTo>
                  <a:lnTo>
                    <a:pt x="442" y="1286"/>
                  </a:lnTo>
                  <a:lnTo>
                    <a:pt x="451" y="1291"/>
                  </a:lnTo>
                  <a:lnTo>
                    <a:pt x="459" y="1295"/>
                  </a:lnTo>
                  <a:lnTo>
                    <a:pt x="469" y="1298"/>
                  </a:lnTo>
                  <a:lnTo>
                    <a:pt x="479" y="1299"/>
                  </a:lnTo>
                  <a:lnTo>
                    <a:pt x="489" y="1301"/>
                  </a:lnTo>
                  <a:lnTo>
                    <a:pt x="500" y="1302"/>
                  </a:lnTo>
                  <a:lnTo>
                    <a:pt x="500" y="1302"/>
                  </a:lnTo>
                  <a:lnTo>
                    <a:pt x="510" y="1301"/>
                  </a:lnTo>
                  <a:lnTo>
                    <a:pt x="520" y="1299"/>
                  </a:lnTo>
                  <a:lnTo>
                    <a:pt x="530" y="1298"/>
                  </a:lnTo>
                  <a:lnTo>
                    <a:pt x="540" y="1295"/>
                  </a:lnTo>
                  <a:lnTo>
                    <a:pt x="549" y="1291"/>
                  </a:lnTo>
                  <a:lnTo>
                    <a:pt x="557" y="1286"/>
                  </a:lnTo>
                  <a:lnTo>
                    <a:pt x="566" y="1281"/>
                  </a:lnTo>
                  <a:lnTo>
                    <a:pt x="573" y="1275"/>
                  </a:lnTo>
                  <a:lnTo>
                    <a:pt x="580" y="1269"/>
                  </a:lnTo>
                  <a:lnTo>
                    <a:pt x="586" y="1262"/>
                  </a:lnTo>
                  <a:lnTo>
                    <a:pt x="592" y="1255"/>
                  </a:lnTo>
                  <a:lnTo>
                    <a:pt x="596" y="1248"/>
                  </a:lnTo>
                  <a:lnTo>
                    <a:pt x="599" y="1239"/>
                  </a:lnTo>
                  <a:lnTo>
                    <a:pt x="602" y="1231"/>
                  </a:lnTo>
                  <a:lnTo>
                    <a:pt x="603" y="1222"/>
                  </a:lnTo>
                  <a:lnTo>
                    <a:pt x="604" y="1212"/>
                  </a:lnTo>
                  <a:lnTo>
                    <a:pt x="604" y="1212"/>
                  </a:lnTo>
                  <a:lnTo>
                    <a:pt x="603" y="1204"/>
                  </a:lnTo>
                  <a:lnTo>
                    <a:pt x="602" y="1194"/>
                  </a:lnTo>
                  <a:lnTo>
                    <a:pt x="599" y="1185"/>
                  </a:lnTo>
                  <a:lnTo>
                    <a:pt x="594" y="1175"/>
                  </a:lnTo>
                  <a:lnTo>
                    <a:pt x="589" y="1167"/>
                  </a:lnTo>
                  <a:lnTo>
                    <a:pt x="583" y="1160"/>
                  </a:lnTo>
                  <a:lnTo>
                    <a:pt x="574" y="1153"/>
                  </a:lnTo>
                  <a:lnTo>
                    <a:pt x="567" y="1145"/>
                  </a:lnTo>
                  <a:lnTo>
                    <a:pt x="567" y="1145"/>
                  </a:lnTo>
                  <a:close/>
                </a:path>
              </a:pathLst>
            </a:custGeom>
            <a:solidFill>
              <a:srgbClr val="004A8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2736849" y="3781425"/>
              <a:ext cx="1609725" cy="2139950"/>
            </a:xfrm>
            <a:custGeom>
              <a:avLst/>
              <a:gdLst/>
              <a:ahLst/>
              <a:cxnLst>
                <a:cxn ang="0">
                  <a:pos x="558" y="1174"/>
                </a:cxn>
                <a:cxn ang="0">
                  <a:pos x="1014" y="1129"/>
                </a:cxn>
                <a:cxn ang="0">
                  <a:pos x="987" y="742"/>
                </a:cxn>
                <a:cxn ang="0">
                  <a:pos x="951" y="772"/>
                </a:cxn>
                <a:cxn ang="0">
                  <a:pos x="897" y="791"/>
                </a:cxn>
                <a:cxn ang="0">
                  <a:pos x="857" y="781"/>
                </a:cxn>
                <a:cxn ang="0">
                  <a:pos x="818" y="747"/>
                </a:cxn>
                <a:cxn ang="0">
                  <a:pos x="796" y="694"/>
                </a:cxn>
                <a:cxn ang="0">
                  <a:pos x="796" y="646"/>
                </a:cxn>
                <a:cxn ang="0">
                  <a:pos x="818" y="594"/>
                </a:cxn>
                <a:cxn ang="0">
                  <a:pos x="857" y="560"/>
                </a:cxn>
                <a:cxn ang="0">
                  <a:pos x="897" y="550"/>
                </a:cxn>
                <a:cxn ang="0">
                  <a:pos x="951" y="569"/>
                </a:cxn>
                <a:cxn ang="0">
                  <a:pos x="987" y="599"/>
                </a:cxn>
                <a:cxn ang="0">
                  <a:pos x="564" y="217"/>
                </a:cxn>
                <a:cxn ang="0">
                  <a:pos x="558" y="174"/>
                </a:cxn>
                <a:cxn ang="0">
                  <a:pos x="572" y="150"/>
                </a:cxn>
                <a:cxn ang="0">
                  <a:pos x="598" y="108"/>
                </a:cxn>
                <a:cxn ang="0">
                  <a:pos x="599" y="71"/>
                </a:cxn>
                <a:cxn ang="0">
                  <a:pos x="577" y="33"/>
                </a:cxn>
                <a:cxn ang="0">
                  <a:pos x="537" y="7"/>
                </a:cxn>
                <a:cxn ang="0">
                  <a:pos x="497" y="0"/>
                </a:cxn>
                <a:cxn ang="0">
                  <a:pos x="447" y="11"/>
                </a:cxn>
                <a:cxn ang="0">
                  <a:pos x="411" y="40"/>
                </a:cxn>
                <a:cxn ang="0">
                  <a:pos x="393" y="80"/>
                </a:cxn>
                <a:cxn ang="0">
                  <a:pos x="399" y="117"/>
                </a:cxn>
                <a:cxn ang="0">
                  <a:pos x="430" y="157"/>
                </a:cxn>
                <a:cxn ang="0">
                  <a:pos x="437" y="185"/>
                </a:cxn>
                <a:cxn ang="0">
                  <a:pos x="0" y="590"/>
                </a:cxn>
                <a:cxn ang="0">
                  <a:pos x="37" y="580"/>
                </a:cxn>
                <a:cxn ang="0">
                  <a:pos x="85" y="550"/>
                </a:cxn>
                <a:cxn ang="0">
                  <a:pos x="131" y="550"/>
                </a:cxn>
                <a:cxn ang="0">
                  <a:pos x="176" y="576"/>
                </a:cxn>
                <a:cxn ang="0">
                  <a:pos x="208" y="623"/>
                </a:cxn>
                <a:cxn ang="0">
                  <a:pos x="216" y="670"/>
                </a:cxn>
                <a:cxn ang="0">
                  <a:pos x="203" y="730"/>
                </a:cxn>
                <a:cxn ang="0">
                  <a:pos x="169" y="772"/>
                </a:cxn>
                <a:cxn ang="0">
                  <a:pos x="119" y="792"/>
                </a:cxn>
                <a:cxn ang="0">
                  <a:pos x="75" y="787"/>
                </a:cxn>
                <a:cxn ang="0">
                  <a:pos x="28" y="751"/>
                </a:cxn>
                <a:cxn ang="0">
                  <a:pos x="0" y="1129"/>
                </a:cxn>
                <a:cxn ang="0">
                  <a:pos x="437" y="1161"/>
                </a:cxn>
                <a:cxn ang="0">
                  <a:pos x="430" y="1193"/>
                </a:cxn>
                <a:cxn ang="0">
                  <a:pos x="399" y="1231"/>
                </a:cxn>
                <a:cxn ang="0">
                  <a:pos x="393" y="1268"/>
                </a:cxn>
                <a:cxn ang="0">
                  <a:pos x="411" y="1310"/>
                </a:cxn>
                <a:cxn ang="0">
                  <a:pos x="447" y="1338"/>
                </a:cxn>
                <a:cxn ang="0">
                  <a:pos x="497" y="1348"/>
                </a:cxn>
                <a:cxn ang="0">
                  <a:pos x="537" y="1341"/>
                </a:cxn>
                <a:cxn ang="0">
                  <a:pos x="577" y="1315"/>
                </a:cxn>
                <a:cxn ang="0">
                  <a:pos x="599" y="1278"/>
                </a:cxn>
                <a:cxn ang="0">
                  <a:pos x="598" y="1241"/>
                </a:cxn>
                <a:cxn ang="0">
                  <a:pos x="572" y="1198"/>
                </a:cxn>
              </a:cxnLst>
              <a:rect l="0" t="0" r="r" b="b"/>
              <a:pathLst>
                <a:path w="1014" h="1348">
                  <a:moveTo>
                    <a:pt x="564" y="1193"/>
                  </a:moveTo>
                  <a:lnTo>
                    <a:pt x="561" y="1190"/>
                  </a:lnTo>
                  <a:lnTo>
                    <a:pt x="560" y="1187"/>
                  </a:lnTo>
                  <a:lnTo>
                    <a:pt x="560" y="1187"/>
                  </a:lnTo>
                  <a:lnTo>
                    <a:pt x="558" y="1174"/>
                  </a:lnTo>
                  <a:lnTo>
                    <a:pt x="558" y="1161"/>
                  </a:lnTo>
                  <a:lnTo>
                    <a:pt x="560" y="1149"/>
                  </a:lnTo>
                  <a:lnTo>
                    <a:pt x="564" y="1134"/>
                  </a:lnTo>
                  <a:lnTo>
                    <a:pt x="565" y="1129"/>
                  </a:lnTo>
                  <a:lnTo>
                    <a:pt x="1014" y="1129"/>
                  </a:lnTo>
                  <a:lnTo>
                    <a:pt x="1014" y="741"/>
                  </a:lnTo>
                  <a:lnTo>
                    <a:pt x="1014" y="741"/>
                  </a:lnTo>
                  <a:lnTo>
                    <a:pt x="1006" y="740"/>
                  </a:lnTo>
                  <a:lnTo>
                    <a:pt x="996" y="741"/>
                  </a:lnTo>
                  <a:lnTo>
                    <a:pt x="987" y="742"/>
                  </a:lnTo>
                  <a:lnTo>
                    <a:pt x="977" y="744"/>
                  </a:lnTo>
                  <a:lnTo>
                    <a:pt x="977" y="744"/>
                  </a:lnTo>
                  <a:lnTo>
                    <a:pt x="970" y="755"/>
                  </a:lnTo>
                  <a:lnTo>
                    <a:pt x="961" y="764"/>
                  </a:lnTo>
                  <a:lnTo>
                    <a:pt x="951" y="772"/>
                  </a:lnTo>
                  <a:lnTo>
                    <a:pt x="941" y="778"/>
                  </a:lnTo>
                  <a:lnTo>
                    <a:pt x="932" y="784"/>
                  </a:lnTo>
                  <a:lnTo>
                    <a:pt x="920" y="788"/>
                  </a:lnTo>
                  <a:lnTo>
                    <a:pt x="909" y="789"/>
                  </a:lnTo>
                  <a:lnTo>
                    <a:pt x="897" y="791"/>
                  </a:lnTo>
                  <a:lnTo>
                    <a:pt x="897" y="791"/>
                  </a:lnTo>
                  <a:lnTo>
                    <a:pt x="886" y="789"/>
                  </a:lnTo>
                  <a:lnTo>
                    <a:pt x="876" y="788"/>
                  </a:lnTo>
                  <a:lnTo>
                    <a:pt x="866" y="785"/>
                  </a:lnTo>
                  <a:lnTo>
                    <a:pt x="857" y="781"/>
                  </a:lnTo>
                  <a:lnTo>
                    <a:pt x="847" y="777"/>
                  </a:lnTo>
                  <a:lnTo>
                    <a:pt x="840" y="770"/>
                  </a:lnTo>
                  <a:lnTo>
                    <a:pt x="832" y="764"/>
                  </a:lnTo>
                  <a:lnTo>
                    <a:pt x="825" y="755"/>
                  </a:lnTo>
                  <a:lnTo>
                    <a:pt x="818" y="747"/>
                  </a:lnTo>
                  <a:lnTo>
                    <a:pt x="812" y="738"/>
                  </a:lnTo>
                  <a:lnTo>
                    <a:pt x="808" y="728"/>
                  </a:lnTo>
                  <a:lnTo>
                    <a:pt x="803" y="717"/>
                  </a:lnTo>
                  <a:lnTo>
                    <a:pt x="799" y="707"/>
                  </a:lnTo>
                  <a:lnTo>
                    <a:pt x="796" y="694"/>
                  </a:lnTo>
                  <a:lnTo>
                    <a:pt x="795" y="683"/>
                  </a:lnTo>
                  <a:lnTo>
                    <a:pt x="795" y="670"/>
                  </a:lnTo>
                  <a:lnTo>
                    <a:pt x="795" y="670"/>
                  </a:lnTo>
                  <a:lnTo>
                    <a:pt x="795" y="658"/>
                  </a:lnTo>
                  <a:lnTo>
                    <a:pt x="796" y="646"/>
                  </a:lnTo>
                  <a:lnTo>
                    <a:pt x="799" y="634"/>
                  </a:lnTo>
                  <a:lnTo>
                    <a:pt x="803" y="624"/>
                  </a:lnTo>
                  <a:lnTo>
                    <a:pt x="808" y="613"/>
                  </a:lnTo>
                  <a:lnTo>
                    <a:pt x="812" y="603"/>
                  </a:lnTo>
                  <a:lnTo>
                    <a:pt x="818" y="594"/>
                  </a:lnTo>
                  <a:lnTo>
                    <a:pt x="825" y="586"/>
                  </a:lnTo>
                  <a:lnTo>
                    <a:pt x="832" y="577"/>
                  </a:lnTo>
                  <a:lnTo>
                    <a:pt x="840" y="571"/>
                  </a:lnTo>
                  <a:lnTo>
                    <a:pt x="847" y="564"/>
                  </a:lnTo>
                  <a:lnTo>
                    <a:pt x="857" y="560"/>
                  </a:lnTo>
                  <a:lnTo>
                    <a:pt x="866" y="556"/>
                  </a:lnTo>
                  <a:lnTo>
                    <a:pt x="876" y="553"/>
                  </a:lnTo>
                  <a:lnTo>
                    <a:pt x="886" y="552"/>
                  </a:lnTo>
                  <a:lnTo>
                    <a:pt x="897" y="550"/>
                  </a:lnTo>
                  <a:lnTo>
                    <a:pt x="897" y="550"/>
                  </a:lnTo>
                  <a:lnTo>
                    <a:pt x="909" y="552"/>
                  </a:lnTo>
                  <a:lnTo>
                    <a:pt x="920" y="553"/>
                  </a:lnTo>
                  <a:lnTo>
                    <a:pt x="932" y="557"/>
                  </a:lnTo>
                  <a:lnTo>
                    <a:pt x="941" y="563"/>
                  </a:lnTo>
                  <a:lnTo>
                    <a:pt x="951" y="569"/>
                  </a:lnTo>
                  <a:lnTo>
                    <a:pt x="961" y="577"/>
                  </a:lnTo>
                  <a:lnTo>
                    <a:pt x="970" y="586"/>
                  </a:lnTo>
                  <a:lnTo>
                    <a:pt x="977" y="597"/>
                  </a:lnTo>
                  <a:lnTo>
                    <a:pt x="977" y="597"/>
                  </a:lnTo>
                  <a:lnTo>
                    <a:pt x="987" y="599"/>
                  </a:lnTo>
                  <a:lnTo>
                    <a:pt x="996" y="600"/>
                  </a:lnTo>
                  <a:lnTo>
                    <a:pt x="1006" y="601"/>
                  </a:lnTo>
                  <a:lnTo>
                    <a:pt x="1014" y="600"/>
                  </a:lnTo>
                  <a:lnTo>
                    <a:pt x="1014" y="217"/>
                  </a:lnTo>
                  <a:lnTo>
                    <a:pt x="564" y="217"/>
                  </a:lnTo>
                  <a:lnTo>
                    <a:pt x="562" y="210"/>
                  </a:lnTo>
                  <a:lnTo>
                    <a:pt x="562" y="210"/>
                  </a:lnTo>
                  <a:lnTo>
                    <a:pt x="558" y="198"/>
                  </a:lnTo>
                  <a:lnTo>
                    <a:pt x="558" y="185"/>
                  </a:lnTo>
                  <a:lnTo>
                    <a:pt x="558" y="174"/>
                  </a:lnTo>
                  <a:lnTo>
                    <a:pt x="560" y="163"/>
                  </a:lnTo>
                  <a:lnTo>
                    <a:pt x="561" y="158"/>
                  </a:lnTo>
                  <a:lnTo>
                    <a:pt x="564" y="157"/>
                  </a:lnTo>
                  <a:lnTo>
                    <a:pt x="564" y="157"/>
                  </a:lnTo>
                  <a:lnTo>
                    <a:pt x="572" y="150"/>
                  </a:lnTo>
                  <a:lnTo>
                    <a:pt x="580" y="143"/>
                  </a:lnTo>
                  <a:lnTo>
                    <a:pt x="587" y="135"/>
                  </a:lnTo>
                  <a:lnTo>
                    <a:pt x="591" y="127"/>
                  </a:lnTo>
                  <a:lnTo>
                    <a:pt x="595" y="117"/>
                  </a:lnTo>
                  <a:lnTo>
                    <a:pt x="598" y="108"/>
                  </a:lnTo>
                  <a:lnTo>
                    <a:pt x="601" y="98"/>
                  </a:lnTo>
                  <a:lnTo>
                    <a:pt x="601" y="88"/>
                  </a:lnTo>
                  <a:lnTo>
                    <a:pt x="601" y="88"/>
                  </a:lnTo>
                  <a:lnTo>
                    <a:pt x="601" y="80"/>
                  </a:lnTo>
                  <a:lnTo>
                    <a:pt x="599" y="71"/>
                  </a:lnTo>
                  <a:lnTo>
                    <a:pt x="597" y="63"/>
                  </a:lnTo>
                  <a:lnTo>
                    <a:pt x="592" y="54"/>
                  </a:lnTo>
                  <a:lnTo>
                    <a:pt x="588" y="47"/>
                  </a:lnTo>
                  <a:lnTo>
                    <a:pt x="584" y="40"/>
                  </a:lnTo>
                  <a:lnTo>
                    <a:pt x="577" y="33"/>
                  </a:lnTo>
                  <a:lnTo>
                    <a:pt x="571" y="27"/>
                  </a:lnTo>
                  <a:lnTo>
                    <a:pt x="562" y="21"/>
                  </a:lnTo>
                  <a:lnTo>
                    <a:pt x="555" y="16"/>
                  </a:lnTo>
                  <a:lnTo>
                    <a:pt x="547" y="11"/>
                  </a:lnTo>
                  <a:lnTo>
                    <a:pt x="537" y="7"/>
                  </a:lnTo>
                  <a:lnTo>
                    <a:pt x="528" y="4"/>
                  </a:lnTo>
                  <a:lnTo>
                    <a:pt x="518" y="3"/>
                  </a:lnTo>
                  <a:lnTo>
                    <a:pt x="508" y="2"/>
                  </a:lnTo>
                  <a:lnTo>
                    <a:pt x="497" y="0"/>
                  </a:lnTo>
                  <a:lnTo>
                    <a:pt x="497" y="0"/>
                  </a:lnTo>
                  <a:lnTo>
                    <a:pt x="487" y="2"/>
                  </a:lnTo>
                  <a:lnTo>
                    <a:pt x="475" y="3"/>
                  </a:lnTo>
                  <a:lnTo>
                    <a:pt x="466" y="4"/>
                  </a:lnTo>
                  <a:lnTo>
                    <a:pt x="457" y="7"/>
                  </a:lnTo>
                  <a:lnTo>
                    <a:pt x="447" y="11"/>
                  </a:lnTo>
                  <a:lnTo>
                    <a:pt x="438" y="16"/>
                  </a:lnTo>
                  <a:lnTo>
                    <a:pt x="431" y="21"/>
                  </a:lnTo>
                  <a:lnTo>
                    <a:pt x="423" y="27"/>
                  </a:lnTo>
                  <a:lnTo>
                    <a:pt x="417" y="33"/>
                  </a:lnTo>
                  <a:lnTo>
                    <a:pt x="411" y="40"/>
                  </a:lnTo>
                  <a:lnTo>
                    <a:pt x="406" y="47"/>
                  </a:lnTo>
                  <a:lnTo>
                    <a:pt x="401" y="54"/>
                  </a:lnTo>
                  <a:lnTo>
                    <a:pt x="397" y="63"/>
                  </a:lnTo>
                  <a:lnTo>
                    <a:pt x="396" y="71"/>
                  </a:lnTo>
                  <a:lnTo>
                    <a:pt x="393" y="80"/>
                  </a:lnTo>
                  <a:lnTo>
                    <a:pt x="393" y="88"/>
                  </a:lnTo>
                  <a:lnTo>
                    <a:pt x="393" y="88"/>
                  </a:lnTo>
                  <a:lnTo>
                    <a:pt x="393" y="98"/>
                  </a:lnTo>
                  <a:lnTo>
                    <a:pt x="396" y="108"/>
                  </a:lnTo>
                  <a:lnTo>
                    <a:pt x="399" y="117"/>
                  </a:lnTo>
                  <a:lnTo>
                    <a:pt x="403" y="127"/>
                  </a:lnTo>
                  <a:lnTo>
                    <a:pt x="409" y="135"/>
                  </a:lnTo>
                  <a:lnTo>
                    <a:pt x="414" y="143"/>
                  </a:lnTo>
                  <a:lnTo>
                    <a:pt x="421" y="150"/>
                  </a:lnTo>
                  <a:lnTo>
                    <a:pt x="430" y="157"/>
                  </a:lnTo>
                  <a:lnTo>
                    <a:pt x="433" y="158"/>
                  </a:lnTo>
                  <a:lnTo>
                    <a:pt x="434" y="163"/>
                  </a:lnTo>
                  <a:lnTo>
                    <a:pt x="434" y="163"/>
                  </a:lnTo>
                  <a:lnTo>
                    <a:pt x="436" y="174"/>
                  </a:lnTo>
                  <a:lnTo>
                    <a:pt x="437" y="185"/>
                  </a:lnTo>
                  <a:lnTo>
                    <a:pt x="436" y="198"/>
                  </a:lnTo>
                  <a:lnTo>
                    <a:pt x="431" y="210"/>
                  </a:lnTo>
                  <a:lnTo>
                    <a:pt x="430" y="217"/>
                  </a:lnTo>
                  <a:lnTo>
                    <a:pt x="0" y="217"/>
                  </a:lnTo>
                  <a:lnTo>
                    <a:pt x="0" y="590"/>
                  </a:lnTo>
                  <a:lnTo>
                    <a:pt x="0" y="590"/>
                  </a:lnTo>
                  <a:lnTo>
                    <a:pt x="14" y="591"/>
                  </a:lnTo>
                  <a:lnTo>
                    <a:pt x="28" y="590"/>
                  </a:lnTo>
                  <a:lnTo>
                    <a:pt x="28" y="590"/>
                  </a:lnTo>
                  <a:lnTo>
                    <a:pt x="37" y="580"/>
                  </a:lnTo>
                  <a:lnTo>
                    <a:pt x="45" y="571"/>
                  </a:lnTo>
                  <a:lnTo>
                    <a:pt x="54" y="564"/>
                  </a:lnTo>
                  <a:lnTo>
                    <a:pt x="64" y="559"/>
                  </a:lnTo>
                  <a:lnTo>
                    <a:pt x="75" y="554"/>
                  </a:lnTo>
                  <a:lnTo>
                    <a:pt x="85" y="550"/>
                  </a:lnTo>
                  <a:lnTo>
                    <a:pt x="96" y="549"/>
                  </a:lnTo>
                  <a:lnTo>
                    <a:pt x="109" y="547"/>
                  </a:lnTo>
                  <a:lnTo>
                    <a:pt x="109" y="547"/>
                  </a:lnTo>
                  <a:lnTo>
                    <a:pt x="119" y="549"/>
                  </a:lnTo>
                  <a:lnTo>
                    <a:pt x="131" y="550"/>
                  </a:lnTo>
                  <a:lnTo>
                    <a:pt x="141" y="553"/>
                  </a:lnTo>
                  <a:lnTo>
                    <a:pt x="151" y="557"/>
                  </a:lnTo>
                  <a:lnTo>
                    <a:pt x="159" y="563"/>
                  </a:lnTo>
                  <a:lnTo>
                    <a:pt x="169" y="569"/>
                  </a:lnTo>
                  <a:lnTo>
                    <a:pt x="176" y="576"/>
                  </a:lnTo>
                  <a:lnTo>
                    <a:pt x="185" y="584"/>
                  </a:lnTo>
                  <a:lnTo>
                    <a:pt x="192" y="593"/>
                  </a:lnTo>
                  <a:lnTo>
                    <a:pt x="198" y="601"/>
                  </a:lnTo>
                  <a:lnTo>
                    <a:pt x="203" y="611"/>
                  </a:lnTo>
                  <a:lnTo>
                    <a:pt x="208" y="623"/>
                  </a:lnTo>
                  <a:lnTo>
                    <a:pt x="210" y="634"/>
                  </a:lnTo>
                  <a:lnTo>
                    <a:pt x="213" y="646"/>
                  </a:lnTo>
                  <a:lnTo>
                    <a:pt x="215" y="658"/>
                  </a:lnTo>
                  <a:lnTo>
                    <a:pt x="216" y="670"/>
                  </a:lnTo>
                  <a:lnTo>
                    <a:pt x="216" y="670"/>
                  </a:lnTo>
                  <a:lnTo>
                    <a:pt x="215" y="683"/>
                  </a:lnTo>
                  <a:lnTo>
                    <a:pt x="213" y="695"/>
                  </a:lnTo>
                  <a:lnTo>
                    <a:pt x="210" y="707"/>
                  </a:lnTo>
                  <a:lnTo>
                    <a:pt x="208" y="718"/>
                  </a:lnTo>
                  <a:lnTo>
                    <a:pt x="203" y="730"/>
                  </a:lnTo>
                  <a:lnTo>
                    <a:pt x="198" y="740"/>
                  </a:lnTo>
                  <a:lnTo>
                    <a:pt x="192" y="748"/>
                  </a:lnTo>
                  <a:lnTo>
                    <a:pt x="185" y="757"/>
                  </a:lnTo>
                  <a:lnTo>
                    <a:pt x="176" y="765"/>
                  </a:lnTo>
                  <a:lnTo>
                    <a:pt x="169" y="772"/>
                  </a:lnTo>
                  <a:lnTo>
                    <a:pt x="159" y="778"/>
                  </a:lnTo>
                  <a:lnTo>
                    <a:pt x="151" y="784"/>
                  </a:lnTo>
                  <a:lnTo>
                    <a:pt x="141" y="788"/>
                  </a:lnTo>
                  <a:lnTo>
                    <a:pt x="131" y="791"/>
                  </a:lnTo>
                  <a:lnTo>
                    <a:pt x="119" y="792"/>
                  </a:lnTo>
                  <a:lnTo>
                    <a:pt x="109" y="794"/>
                  </a:lnTo>
                  <a:lnTo>
                    <a:pt x="109" y="794"/>
                  </a:lnTo>
                  <a:lnTo>
                    <a:pt x="96" y="792"/>
                  </a:lnTo>
                  <a:lnTo>
                    <a:pt x="85" y="791"/>
                  </a:lnTo>
                  <a:lnTo>
                    <a:pt x="75" y="787"/>
                  </a:lnTo>
                  <a:lnTo>
                    <a:pt x="64" y="782"/>
                  </a:lnTo>
                  <a:lnTo>
                    <a:pt x="54" y="777"/>
                  </a:lnTo>
                  <a:lnTo>
                    <a:pt x="45" y="770"/>
                  </a:lnTo>
                  <a:lnTo>
                    <a:pt x="37" y="761"/>
                  </a:lnTo>
                  <a:lnTo>
                    <a:pt x="28" y="751"/>
                  </a:lnTo>
                  <a:lnTo>
                    <a:pt x="28" y="751"/>
                  </a:lnTo>
                  <a:lnTo>
                    <a:pt x="28" y="751"/>
                  </a:lnTo>
                  <a:lnTo>
                    <a:pt x="14" y="750"/>
                  </a:lnTo>
                  <a:lnTo>
                    <a:pt x="0" y="751"/>
                  </a:lnTo>
                  <a:lnTo>
                    <a:pt x="0" y="1129"/>
                  </a:lnTo>
                  <a:lnTo>
                    <a:pt x="428" y="1129"/>
                  </a:lnTo>
                  <a:lnTo>
                    <a:pt x="430" y="1134"/>
                  </a:lnTo>
                  <a:lnTo>
                    <a:pt x="430" y="1134"/>
                  </a:lnTo>
                  <a:lnTo>
                    <a:pt x="434" y="1149"/>
                  </a:lnTo>
                  <a:lnTo>
                    <a:pt x="437" y="1161"/>
                  </a:lnTo>
                  <a:lnTo>
                    <a:pt x="436" y="1174"/>
                  </a:lnTo>
                  <a:lnTo>
                    <a:pt x="434" y="1187"/>
                  </a:lnTo>
                  <a:lnTo>
                    <a:pt x="433" y="1190"/>
                  </a:lnTo>
                  <a:lnTo>
                    <a:pt x="430" y="1193"/>
                  </a:lnTo>
                  <a:lnTo>
                    <a:pt x="430" y="1193"/>
                  </a:lnTo>
                  <a:lnTo>
                    <a:pt x="421" y="1198"/>
                  </a:lnTo>
                  <a:lnTo>
                    <a:pt x="414" y="1206"/>
                  </a:lnTo>
                  <a:lnTo>
                    <a:pt x="409" y="1214"/>
                  </a:lnTo>
                  <a:lnTo>
                    <a:pt x="403" y="1223"/>
                  </a:lnTo>
                  <a:lnTo>
                    <a:pt x="399" y="1231"/>
                  </a:lnTo>
                  <a:lnTo>
                    <a:pt x="396" y="1241"/>
                  </a:lnTo>
                  <a:lnTo>
                    <a:pt x="393" y="1250"/>
                  </a:lnTo>
                  <a:lnTo>
                    <a:pt x="393" y="1260"/>
                  </a:lnTo>
                  <a:lnTo>
                    <a:pt x="393" y="1260"/>
                  </a:lnTo>
                  <a:lnTo>
                    <a:pt x="393" y="1268"/>
                  </a:lnTo>
                  <a:lnTo>
                    <a:pt x="396" y="1278"/>
                  </a:lnTo>
                  <a:lnTo>
                    <a:pt x="397" y="1285"/>
                  </a:lnTo>
                  <a:lnTo>
                    <a:pt x="401" y="1294"/>
                  </a:lnTo>
                  <a:lnTo>
                    <a:pt x="406" y="1302"/>
                  </a:lnTo>
                  <a:lnTo>
                    <a:pt x="411" y="1310"/>
                  </a:lnTo>
                  <a:lnTo>
                    <a:pt x="417" y="1315"/>
                  </a:lnTo>
                  <a:lnTo>
                    <a:pt x="423" y="1322"/>
                  </a:lnTo>
                  <a:lnTo>
                    <a:pt x="431" y="1328"/>
                  </a:lnTo>
                  <a:lnTo>
                    <a:pt x="438" y="1332"/>
                  </a:lnTo>
                  <a:lnTo>
                    <a:pt x="447" y="1338"/>
                  </a:lnTo>
                  <a:lnTo>
                    <a:pt x="457" y="1341"/>
                  </a:lnTo>
                  <a:lnTo>
                    <a:pt x="466" y="1344"/>
                  </a:lnTo>
                  <a:lnTo>
                    <a:pt x="475" y="1347"/>
                  </a:lnTo>
                  <a:lnTo>
                    <a:pt x="487" y="1348"/>
                  </a:lnTo>
                  <a:lnTo>
                    <a:pt x="497" y="1348"/>
                  </a:lnTo>
                  <a:lnTo>
                    <a:pt x="497" y="1348"/>
                  </a:lnTo>
                  <a:lnTo>
                    <a:pt x="508" y="1348"/>
                  </a:lnTo>
                  <a:lnTo>
                    <a:pt x="518" y="1347"/>
                  </a:lnTo>
                  <a:lnTo>
                    <a:pt x="528" y="1344"/>
                  </a:lnTo>
                  <a:lnTo>
                    <a:pt x="537" y="1341"/>
                  </a:lnTo>
                  <a:lnTo>
                    <a:pt x="547" y="1338"/>
                  </a:lnTo>
                  <a:lnTo>
                    <a:pt x="555" y="1332"/>
                  </a:lnTo>
                  <a:lnTo>
                    <a:pt x="562" y="1328"/>
                  </a:lnTo>
                  <a:lnTo>
                    <a:pt x="571" y="1322"/>
                  </a:lnTo>
                  <a:lnTo>
                    <a:pt x="577" y="1315"/>
                  </a:lnTo>
                  <a:lnTo>
                    <a:pt x="584" y="1310"/>
                  </a:lnTo>
                  <a:lnTo>
                    <a:pt x="588" y="1302"/>
                  </a:lnTo>
                  <a:lnTo>
                    <a:pt x="592" y="1294"/>
                  </a:lnTo>
                  <a:lnTo>
                    <a:pt x="597" y="1285"/>
                  </a:lnTo>
                  <a:lnTo>
                    <a:pt x="599" y="1278"/>
                  </a:lnTo>
                  <a:lnTo>
                    <a:pt x="601" y="1268"/>
                  </a:lnTo>
                  <a:lnTo>
                    <a:pt x="601" y="1260"/>
                  </a:lnTo>
                  <a:lnTo>
                    <a:pt x="601" y="1260"/>
                  </a:lnTo>
                  <a:lnTo>
                    <a:pt x="601" y="1250"/>
                  </a:lnTo>
                  <a:lnTo>
                    <a:pt x="598" y="1241"/>
                  </a:lnTo>
                  <a:lnTo>
                    <a:pt x="595" y="1231"/>
                  </a:lnTo>
                  <a:lnTo>
                    <a:pt x="591" y="1223"/>
                  </a:lnTo>
                  <a:lnTo>
                    <a:pt x="587" y="1214"/>
                  </a:lnTo>
                  <a:lnTo>
                    <a:pt x="580" y="1206"/>
                  </a:lnTo>
                  <a:lnTo>
                    <a:pt x="572" y="1198"/>
                  </a:lnTo>
                  <a:lnTo>
                    <a:pt x="564" y="1193"/>
                  </a:lnTo>
                  <a:lnTo>
                    <a:pt x="564" y="1193"/>
                  </a:lnTo>
                  <a:close/>
                </a:path>
              </a:pathLst>
            </a:custGeom>
            <a:solidFill>
              <a:srgbClr val="004A8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4256088" y="2370138"/>
              <a:ext cx="1611313" cy="2065337"/>
            </a:xfrm>
            <a:custGeom>
              <a:avLst/>
              <a:gdLst/>
              <a:ahLst/>
              <a:cxnLst>
                <a:cxn ang="0">
                  <a:pos x="559" y="1126"/>
                </a:cxn>
                <a:cxn ang="0">
                  <a:pos x="1015" y="1080"/>
                </a:cxn>
                <a:cxn ang="0">
                  <a:pos x="988" y="721"/>
                </a:cxn>
                <a:cxn ang="0">
                  <a:pos x="962" y="744"/>
                </a:cxn>
                <a:cxn ang="0">
                  <a:pos x="909" y="769"/>
                </a:cxn>
                <a:cxn ang="0">
                  <a:pos x="868" y="764"/>
                </a:cxn>
                <a:cxn ang="0">
                  <a:pos x="825" y="734"/>
                </a:cxn>
                <a:cxn ang="0">
                  <a:pos x="800" y="685"/>
                </a:cxn>
                <a:cxn ang="0">
                  <a:pos x="797" y="637"/>
                </a:cxn>
                <a:cxn ang="0">
                  <a:pos x="814" y="583"/>
                </a:cxn>
                <a:cxn ang="0">
                  <a:pos x="849" y="544"/>
                </a:cxn>
                <a:cxn ang="0">
                  <a:pos x="898" y="530"/>
                </a:cxn>
                <a:cxn ang="0">
                  <a:pos x="942" y="541"/>
                </a:cxn>
                <a:cxn ang="0">
                  <a:pos x="978" y="576"/>
                </a:cxn>
                <a:cxn ang="0">
                  <a:pos x="1015" y="580"/>
                </a:cxn>
                <a:cxn ang="0">
                  <a:pos x="560" y="197"/>
                </a:cxn>
                <a:cxn ang="0">
                  <a:pos x="564" y="155"/>
                </a:cxn>
                <a:cxn ang="0">
                  <a:pos x="593" y="125"/>
                </a:cxn>
                <a:cxn ang="0">
                  <a:pos x="602" y="88"/>
                </a:cxn>
                <a:cxn ang="0">
                  <a:pos x="590" y="46"/>
                </a:cxn>
                <a:cxn ang="0">
                  <a:pos x="556" y="14"/>
                </a:cxn>
                <a:cxn ang="0">
                  <a:pos x="509" y="0"/>
                </a:cxn>
                <a:cxn ang="0">
                  <a:pos x="468" y="4"/>
                </a:cxn>
                <a:cxn ang="0">
                  <a:pos x="425" y="26"/>
                </a:cxn>
                <a:cxn ang="0">
                  <a:pos x="399" y="61"/>
                </a:cxn>
                <a:cxn ang="0">
                  <a:pos x="395" y="98"/>
                </a:cxn>
                <a:cxn ang="0">
                  <a:pos x="415" y="141"/>
                </a:cxn>
                <a:cxn ang="0">
                  <a:pos x="435" y="161"/>
                </a:cxn>
                <a:cxn ang="0">
                  <a:pos x="431" y="215"/>
                </a:cxn>
                <a:cxn ang="0">
                  <a:pos x="29" y="569"/>
                </a:cxn>
                <a:cxn ang="0">
                  <a:pos x="56" y="544"/>
                </a:cxn>
                <a:cxn ang="0">
                  <a:pos x="110" y="527"/>
                </a:cxn>
                <a:cxn ang="0">
                  <a:pos x="151" y="537"/>
                </a:cxn>
                <a:cxn ang="0">
                  <a:pos x="193" y="571"/>
                </a:cxn>
                <a:cxn ang="0">
                  <a:pos x="215" y="626"/>
                </a:cxn>
                <a:cxn ang="0">
                  <a:pos x="215" y="674"/>
                </a:cxn>
                <a:cxn ang="0">
                  <a:pos x="193" y="728"/>
                </a:cxn>
                <a:cxn ang="0">
                  <a:pos x="151" y="762"/>
                </a:cxn>
                <a:cxn ang="0">
                  <a:pos x="110" y="772"/>
                </a:cxn>
                <a:cxn ang="0">
                  <a:pos x="56" y="755"/>
                </a:cxn>
                <a:cxn ang="0">
                  <a:pos x="29" y="730"/>
                </a:cxn>
                <a:cxn ang="0">
                  <a:pos x="432" y="1087"/>
                </a:cxn>
                <a:cxn ang="0">
                  <a:pos x="435" y="1138"/>
                </a:cxn>
                <a:cxn ang="0">
                  <a:pos x="415" y="1158"/>
                </a:cxn>
                <a:cxn ang="0">
                  <a:pos x="395" y="1203"/>
                </a:cxn>
                <a:cxn ang="0">
                  <a:pos x="399" y="1238"/>
                </a:cxn>
                <a:cxn ang="0">
                  <a:pos x="425" y="1275"/>
                </a:cxn>
                <a:cxn ang="0">
                  <a:pos x="468" y="1297"/>
                </a:cxn>
                <a:cxn ang="0">
                  <a:pos x="509" y="1301"/>
                </a:cxn>
                <a:cxn ang="0">
                  <a:pos x="556" y="1285"/>
                </a:cxn>
                <a:cxn ang="0">
                  <a:pos x="590" y="1254"/>
                </a:cxn>
                <a:cxn ang="0">
                  <a:pos x="602" y="1213"/>
                </a:cxn>
                <a:cxn ang="0">
                  <a:pos x="593" y="1175"/>
                </a:cxn>
                <a:cxn ang="0">
                  <a:pos x="564" y="1144"/>
                </a:cxn>
              </a:cxnLst>
              <a:rect l="0" t="0" r="r" b="b"/>
              <a:pathLst>
                <a:path w="1015" h="1301">
                  <a:moveTo>
                    <a:pt x="564" y="1144"/>
                  </a:moveTo>
                  <a:lnTo>
                    <a:pt x="562" y="1143"/>
                  </a:lnTo>
                  <a:lnTo>
                    <a:pt x="562" y="1138"/>
                  </a:lnTo>
                  <a:lnTo>
                    <a:pt x="562" y="1138"/>
                  </a:lnTo>
                  <a:lnTo>
                    <a:pt x="559" y="1126"/>
                  </a:lnTo>
                  <a:lnTo>
                    <a:pt x="559" y="1113"/>
                  </a:lnTo>
                  <a:lnTo>
                    <a:pt x="560" y="1100"/>
                  </a:lnTo>
                  <a:lnTo>
                    <a:pt x="564" y="1087"/>
                  </a:lnTo>
                  <a:lnTo>
                    <a:pt x="567" y="1080"/>
                  </a:lnTo>
                  <a:lnTo>
                    <a:pt x="1015" y="1080"/>
                  </a:lnTo>
                  <a:lnTo>
                    <a:pt x="1015" y="720"/>
                  </a:lnTo>
                  <a:lnTo>
                    <a:pt x="1015" y="720"/>
                  </a:lnTo>
                  <a:lnTo>
                    <a:pt x="1006" y="720"/>
                  </a:lnTo>
                  <a:lnTo>
                    <a:pt x="996" y="720"/>
                  </a:lnTo>
                  <a:lnTo>
                    <a:pt x="988" y="721"/>
                  </a:lnTo>
                  <a:lnTo>
                    <a:pt x="978" y="724"/>
                  </a:lnTo>
                  <a:lnTo>
                    <a:pt x="978" y="724"/>
                  </a:lnTo>
                  <a:lnTo>
                    <a:pt x="978" y="724"/>
                  </a:lnTo>
                  <a:lnTo>
                    <a:pt x="971" y="734"/>
                  </a:lnTo>
                  <a:lnTo>
                    <a:pt x="962" y="744"/>
                  </a:lnTo>
                  <a:lnTo>
                    <a:pt x="952" y="751"/>
                  </a:lnTo>
                  <a:lnTo>
                    <a:pt x="942" y="758"/>
                  </a:lnTo>
                  <a:lnTo>
                    <a:pt x="932" y="762"/>
                  </a:lnTo>
                  <a:lnTo>
                    <a:pt x="921" y="767"/>
                  </a:lnTo>
                  <a:lnTo>
                    <a:pt x="909" y="769"/>
                  </a:lnTo>
                  <a:lnTo>
                    <a:pt x="898" y="769"/>
                  </a:lnTo>
                  <a:lnTo>
                    <a:pt x="898" y="769"/>
                  </a:lnTo>
                  <a:lnTo>
                    <a:pt x="888" y="769"/>
                  </a:lnTo>
                  <a:lnTo>
                    <a:pt x="877" y="768"/>
                  </a:lnTo>
                  <a:lnTo>
                    <a:pt x="868" y="764"/>
                  </a:lnTo>
                  <a:lnTo>
                    <a:pt x="858" y="761"/>
                  </a:lnTo>
                  <a:lnTo>
                    <a:pt x="849" y="755"/>
                  </a:lnTo>
                  <a:lnTo>
                    <a:pt x="841" y="749"/>
                  </a:lnTo>
                  <a:lnTo>
                    <a:pt x="832" y="742"/>
                  </a:lnTo>
                  <a:lnTo>
                    <a:pt x="825" y="734"/>
                  </a:lnTo>
                  <a:lnTo>
                    <a:pt x="820" y="727"/>
                  </a:lnTo>
                  <a:lnTo>
                    <a:pt x="814" y="717"/>
                  </a:lnTo>
                  <a:lnTo>
                    <a:pt x="808" y="707"/>
                  </a:lnTo>
                  <a:lnTo>
                    <a:pt x="804" y="697"/>
                  </a:lnTo>
                  <a:lnTo>
                    <a:pt x="800" y="685"/>
                  </a:lnTo>
                  <a:lnTo>
                    <a:pt x="798" y="674"/>
                  </a:lnTo>
                  <a:lnTo>
                    <a:pt x="797" y="661"/>
                  </a:lnTo>
                  <a:lnTo>
                    <a:pt x="795" y="650"/>
                  </a:lnTo>
                  <a:lnTo>
                    <a:pt x="795" y="650"/>
                  </a:lnTo>
                  <a:lnTo>
                    <a:pt x="797" y="637"/>
                  </a:lnTo>
                  <a:lnTo>
                    <a:pt x="798" y="626"/>
                  </a:lnTo>
                  <a:lnTo>
                    <a:pt x="800" y="614"/>
                  </a:lnTo>
                  <a:lnTo>
                    <a:pt x="804" y="603"/>
                  </a:lnTo>
                  <a:lnTo>
                    <a:pt x="808" y="593"/>
                  </a:lnTo>
                  <a:lnTo>
                    <a:pt x="814" y="583"/>
                  </a:lnTo>
                  <a:lnTo>
                    <a:pt x="820" y="573"/>
                  </a:lnTo>
                  <a:lnTo>
                    <a:pt x="825" y="564"/>
                  </a:lnTo>
                  <a:lnTo>
                    <a:pt x="832" y="557"/>
                  </a:lnTo>
                  <a:lnTo>
                    <a:pt x="841" y="550"/>
                  </a:lnTo>
                  <a:lnTo>
                    <a:pt x="849" y="544"/>
                  </a:lnTo>
                  <a:lnTo>
                    <a:pt x="858" y="539"/>
                  </a:lnTo>
                  <a:lnTo>
                    <a:pt x="868" y="534"/>
                  </a:lnTo>
                  <a:lnTo>
                    <a:pt x="877" y="531"/>
                  </a:lnTo>
                  <a:lnTo>
                    <a:pt x="888" y="530"/>
                  </a:lnTo>
                  <a:lnTo>
                    <a:pt x="898" y="530"/>
                  </a:lnTo>
                  <a:lnTo>
                    <a:pt x="898" y="530"/>
                  </a:lnTo>
                  <a:lnTo>
                    <a:pt x="909" y="530"/>
                  </a:lnTo>
                  <a:lnTo>
                    <a:pt x="921" y="533"/>
                  </a:lnTo>
                  <a:lnTo>
                    <a:pt x="932" y="536"/>
                  </a:lnTo>
                  <a:lnTo>
                    <a:pt x="942" y="541"/>
                  </a:lnTo>
                  <a:lnTo>
                    <a:pt x="952" y="549"/>
                  </a:lnTo>
                  <a:lnTo>
                    <a:pt x="962" y="556"/>
                  </a:lnTo>
                  <a:lnTo>
                    <a:pt x="971" y="566"/>
                  </a:lnTo>
                  <a:lnTo>
                    <a:pt x="978" y="576"/>
                  </a:lnTo>
                  <a:lnTo>
                    <a:pt x="978" y="576"/>
                  </a:lnTo>
                  <a:lnTo>
                    <a:pt x="978" y="576"/>
                  </a:lnTo>
                  <a:lnTo>
                    <a:pt x="988" y="578"/>
                  </a:lnTo>
                  <a:lnTo>
                    <a:pt x="996" y="580"/>
                  </a:lnTo>
                  <a:lnTo>
                    <a:pt x="1006" y="580"/>
                  </a:lnTo>
                  <a:lnTo>
                    <a:pt x="1015" y="580"/>
                  </a:lnTo>
                  <a:lnTo>
                    <a:pt x="1015" y="215"/>
                  </a:lnTo>
                  <a:lnTo>
                    <a:pt x="564" y="215"/>
                  </a:lnTo>
                  <a:lnTo>
                    <a:pt x="563" y="209"/>
                  </a:lnTo>
                  <a:lnTo>
                    <a:pt x="563" y="209"/>
                  </a:lnTo>
                  <a:lnTo>
                    <a:pt x="560" y="197"/>
                  </a:lnTo>
                  <a:lnTo>
                    <a:pt x="559" y="185"/>
                  </a:lnTo>
                  <a:lnTo>
                    <a:pt x="559" y="174"/>
                  </a:lnTo>
                  <a:lnTo>
                    <a:pt x="562" y="161"/>
                  </a:lnTo>
                  <a:lnTo>
                    <a:pt x="562" y="158"/>
                  </a:lnTo>
                  <a:lnTo>
                    <a:pt x="564" y="155"/>
                  </a:lnTo>
                  <a:lnTo>
                    <a:pt x="564" y="155"/>
                  </a:lnTo>
                  <a:lnTo>
                    <a:pt x="573" y="150"/>
                  </a:lnTo>
                  <a:lnTo>
                    <a:pt x="580" y="141"/>
                  </a:lnTo>
                  <a:lnTo>
                    <a:pt x="587" y="134"/>
                  </a:lnTo>
                  <a:lnTo>
                    <a:pt x="593" y="125"/>
                  </a:lnTo>
                  <a:lnTo>
                    <a:pt x="597" y="117"/>
                  </a:lnTo>
                  <a:lnTo>
                    <a:pt x="600" y="107"/>
                  </a:lnTo>
                  <a:lnTo>
                    <a:pt x="602" y="98"/>
                  </a:lnTo>
                  <a:lnTo>
                    <a:pt x="602" y="88"/>
                  </a:lnTo>
                  <a:lnTo>
                    <a:pt x="602" y="88"/>
                  </a:lnTo>
                  <a:lnTo>
                    <a:pt x="602" y="78"/>
                  </a:lnTo>
                  <a:lnTo>
                    <a:pt x="600" y="70"/>
                  </a:lnTo>
                  <a:lnTo>
                    <a:pt x="597" y="61"/>
                  </a:lnTo>
                  <a:lnTo>
                    <a:pt x="594" y="54"/>
                  </a:lnTo>
                  <a:lnTo>
                    <a:pt x="590" y="46"/>
                  </a:lnTo>
                  <a:lnTo>
                    <a:pt x="584" y="38"/>
                  </a:lnTo>
                  <a:lnTo>
                    <a:pt x="579" y="31"/>
                  </a:lnTo>
                  <a:lnTo>
                    <a:pt x="572" y="26"/>
                  </a:lnTo>
                  <a:lnTo>
                    <a:pt x="564" y="20"/>
                  </a:lnTo>
                  <a:lnTo>
                    <a:pt x="556" y="14"/>
                  </a:lnTo>
                  <a:lnTo>
                    <a:pt x="547" y="10"/>
                  </a:lnTo>
                  <a:lnTo>
                    <a:pt x="539" y="7"/>
                  </a:lnTo>
                  <a:lnTo>
                    <a:pt x="529" y="4"/>
                  </a:lnTo>
                  <a:lnTo>
                    <a:pt x="519" y="1"/>
                  </a:lnTo>
                  <a:lnTo>
                    <a:pt x="509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88" y="0"/>
                  </a:lnTo>
                  <a:lnTo>
                    <a:pt x="478" y="1"/>
                  </a:lnTo>
                  <a:lnTo>
                    <a:pt x="468" y="4"/>
                  </a:lnTo>
                  <a:lnTo>
                    <a:pt x="458" y="7"/>
                  </a:lnTo>
                  <a:lnTo>
                    <a:pt x="449" y="10"/>
                  </a:lnTo>
                  <a:lnTo>
                    <a:pt x="441" y="14"/>
                  </a:lnTo>
                  <a:lnTo>
                    <a:pt x="432" y="20"/>
                  </a:lnTo>
                  <a:lnTo>
                    <a:pt x="425" y="26"/>
                  </a:lnTo>
                  <a:lnTo>
                    <a:pt x="418" y="31"/>
                  </a:lnTo>
                  <a:lnTo>
                    <a:pt x="412" y="38"/>
                  </a:lnTo>
                  <a:lnTo>
                    <a:pt x="406" y="46"/>
                  </a:lnTo>
                  <a:lnTo>
                    <a:pt x="402" y="54"/>
                  </a:lnTo>
                  <a:lnTo>
                    <a:pt x="399" y="61"/>
                  </a:lnTo>
                  <a:lnTo>
                    <a:pt x="396" y="70"/>
                  </a:lnTo>
                  <a:lnTo>
                    <a:pt x="395" y="78"/>
                  </a:lnTo>
                  <a:lnTo>
                    <a:pt x="393" y="88"/>
                  </a:lnTo>
                  <a:lnTo>
                    <a:pt x="393" y="88"/>
                  </a:lnTo>
                  <a:lnTo>
                    <a:pt x="395" y="98"/>
                  </a:lnTo>
                  <a:lnTo>
                    <a:pt x="396" y="107"/>
                  </a:lnTo>
                  <a:lnTo>
                    <a:pt x="399" y="117"/>
                  </a:lnTo>
                  <a:lnTo>
                    <a:pt x="403" y="125"/>
                  </a:lnTo>
                  <a:lnTo>
                    <a:pt x="409" y="134"/>
                  </a:lnTo>
                  <a:lnTo>
                    <a:pt x="415" y="141"/>
                  </a:lnTo>
                  <a:lnTo>
                    <a:pt x="423" y="150"/>
                  </a:lnTo>
                  <a:lnTo>
                    <a:pt x="431" y="155"/>
                  </a:lnTo>
                  <a:lnTo>
                    <a:pt x="435" y="158"/>
                  </a:lnTo>
                  <a:lnTo>
                    <a:pt x="435" y="161"/>
                  </a:lnTo>
                  <a:lnTo>
                    <a:pt x="435" y="161"/>
                  </a:lnTo>
                  <a:lnTo>
                    <a:pt x="438" y="174"/>
                  </a:lnTo>
                  <a:lnTo>
                    <a:pt x="438" y="185"/>
                  </a:lnTo>
                  <a:lnTo>
                    <a:pt x="436" y="197"/>
                  </a:lnTo>
                  <a:lnTo>
                    <a:pt x="433" y="209"/>
                  </a:lnTo>
                  <a:lnTo>
                    <a:pt x="431" y="215"/>
                  </a:lnTo>
                  <a:lnTo>
                    <a:pt x="0" y="215"/>
                  </a:lnTo>
                  <a:lnTo>
                    <a:pt x="0" y="569"/>
                  </a:lnTo>
                  <a:lnTo>
                    <a:pt x="0" y="569"/>
                  </a:lnTo>
                  <a:lnTo>
                    <a:pt x="14" y="570"/>
                  </a:lnTo>
                  <a:lnTo>
                    <a:pt x="29" y="569"/>
                  </a:lnTo>
                  <a:lnTo>
                    <a:pt x="29" y="569"/>
                  </a:lnTo>
                  <a:lnTo>
                    <a:pt x="29" y="569"/>
                  </a:lnTo>
                  <a:lnTo>
                    <a:pt x="37" y="560"/>
                  </a:lnTo>
                  <a:lnTo>
                    <a:pt x="46" y="551"/>
                  </a:lnTo>
                  <a:lnTo>
                    <a:pt x="56" y="544"/>
                  </a:lnTo>
                  <a:lnTo>
                    <a:pt x="66" y="537"/>
                  </a:lnTo>
                  <a:lnTo>
                    <a:pt x="76" y="533"/>
                  </a:lnTo>
                  <a:lnTo>
                    <a:pt x="87" y="530"/>
                  </a:lnTo>
                  <a:lnTo>
                    <a:pt x="98" y="527"/>
                  </a:lnTo>
                  <a:lnTo>
                    <a:pt x="110" y="527"/>
                  </a:lnTo>
                  <a:lnTo>
                    <a:pt x="110" y="527"/>
                  </a:lnTo>
                  <a:lnTo>
                    <a:pt x="121" y="527"/>
                  </a:lnTo>
                  <a:lnTo>
                    <a:pt x="131" y="529"/>
                  </a:lnTo>
                  <a:lnTo>
                    <a:pt x="141" y="533"/>
                  </a:lnTo>
                  <a:lnTo>
                    <a:pt x="151" y="537"/>
                  </a:lnTo>
                  <a:lnTo>
                    <a:pt x="161" y="541"/>
                  </a:lnTo>
                  <a:lnTo>
                    <a:pt x="170" y="547"/>
                  </a:lnTo>
                  <a:lnTo>
                    <a:pt x="178" y="554"/>
                  </a:lnTo>
                  <a:lnTo>
                    <a:pt x="185" y="563"/>
                  </a:lnTo>
                  <a:lnTo>
                    <a:pt x="193" y="571"/>
                  </a:lnTo>
                  <a:lnTo>
                    <a:pt x="198" y="581"/>
                  </a:lnTo>
                  <a:lnTo>
                    <a:pt x="204" y="591"/>
                  </a:lnTo>
                  <a:lnTo>
                    <a:pt x="208" y="601"/>
                  </a:lnTo>
                  <a:lnTo>
                    <a:pt x="212" y="613"/>
                  </a:lnTo>
                  <a:lnTo>
                    <a:pt x="215" y="626"/>
                  </a:lnTo>
                  <a:lnTo>
                    <a:pt x="217" y="637"/>
                  </a:lnTo>
                  <a:lnTo>
                    <a:pt x="217" y="650"/>
                  </a:lnTo>
                  <a:lnTo>
                    <a:pt x="217" y="650"/>
                  </a:lnTo>
                  <a:lnTo>
                    <a:pt x="217" y="663"/>
                  </a:lnTo>
                  <a:lnTo>
                    <a:pt x="215" y="674"/>
                  </a:lnTo>
                  <a:lnTo>
                    <a:pt x="212" y="685"/>
                  </a:lnTo>
                  <a:lnTo>
                    <a:pt x="208" y="697"/>
                  </a:lnTo>
                  <a:lnTo>
                    <a:pt x="204" y="708"/>
                  </a:lnTo>
                  <a:lnTo>
                    <a:pt x="198" y="718"/>
                  </a:lnTo>
                  <a:lnTo>
                    <a:pt x="193" y="728"/>
                  </a:lnTo>
                  <a:lnTo>
                    <a:pt x="185" y="737"/>
                  </a:lnTo>
                  <a:lnTo>
                    <a:pt x="178" y="744"/>
                  </a:lnTo>
                  <a:lnTo>
                    <a:pt x="170" y="751"/>
                  </a:lnTo>
                  <a:lnTo>
                    <a:pt x="161" y="758"/>
                  </a:lnTo>
                  <a:lnTo>
                    <a:pt x="151" y="762"/>
                  </a:lnTo>
                  <a:lnTo>
                    <a:pt x="141" y="767"/>
                  </a:lnTo>
                  <a:lnTo>
                    <a:pt x="131" y="769"/>
                  </a:lnTo>
                  <a:lnTo>
                    <a:pt x="121" y="772"/>
                  </a:lnTo>
                  <a:lnTo>
                    <a:pt x="110" y="772"/>
                  </a:lnTo>
                  <a:lnTo>
                    <a:pt x="110" y="772"/>
                  </a:lnTo>
                  <a:lnTo>
                    <a:pt x="98" y="772"/>
                  </a:lnTo>
                  <a:lnTo>
                    <a:pt x="87" y="769"/>
                  </a:lnTo>
                  <a:lnTo>
                    <a:pt x="76" y="767"/>
                  </a:lnTo>
                  <a:lnTo>
                    <a:pt x="66" y="761"/>
                  </a:lnTo>
                  <a:lnTo>
                    <a:pt x="56" y="755"/>
                  </a:lnTo>
                  <a:lnTo>
                    <a:pt x="46" y="748"/>
                  </a:lnTo>
                  <a:lnTo>
                    <a:pt x="37" y="739"/>
                  </a:lnTo>
                  <a:lnTo>
                    <a:pt x="29" y="730"/>
                  </a:lnTo>
                  <a:lnTo>
                    <a:pt x="29" y="730"/>
                  </a:lnTo>
                  <a:lnTo>
                    <a:pt x="29" y="730"/>
                  </a:lnTo>
                  <a:lnTo>
                    <a:pt x="14" y="728"/>
                  </a:lnTo>
                  <a:lnTo>
                    <a:pt x="0" y="731"/>
                  </a:lnTo>
                  <a:lnTo>
                    <a:pt x="0" y="1080"/>
                  </a:lnTo>
                  <a:lnTo>
                    <a:pt x="429" y="1080"/>
                  </a:lnTo>
                  <a:lnTo>
                    <a:pt x="432" y="1087"/>
                  </a:lnTo>
                  <a:lnTo>
                    <a:pt x="432" y="1087"/>
                  </a:lnTo>
                  <a:lnTo>
                    <a:pt x="436" y="1100"/>
                  </a:lnTo>
                  <a:lnTo>
                    <a:pt x="438" y="1113"/>
                  </a:lnTo>
                  <a:lnTo>
                    <a:pt x="438" y="1126"/>
                  </a:lnTo>
                  <a:lnTo>
                    <a:pt x="435" y="1138"/>
                  </a:lnTo>
                  <a:lnTo>
                    <a:pt x="435" y="1143"/>
                  </a:lnTo>
                  <a:lnTo>
                    <a:pt x="431" y="1144"/>
                  </a:lnTo>
                  <a:lnTo>
                    <a:pt x="431" y="1144"/>
                  </a:lnTo>
                  <a:lnTo>
                    <a:pt x="423" y="1151"/>
                  </a:lnTo>
                  <a:lnTo>
                    <a:pt x="415" y="1158"/>
                  </a:lnTo>
                  <a:lnTo>
                    <a:pt x="409" y="1167"/>
                  </a:lnTo>
                  <a:lnTo>
                    <a:pt x="403" y="1175"/>
                  </a:lnTo>
                  <a:lnTo>
                    <a:pt x="399" y="1184"/>
                  </a:lnTo>
                  <a:lnTo>
                    <a:pt x="396" y="1193"/>
                  </a:lnTo>
                  <a:lnTo>
                    <a:pt x="395" y="1203"/>
                  </a:lnTo>
                  <a:lnTo>
                    <a:pt x="393" y="1213"/>
                  </a:lnTo>
                  <a:lnTo>
                    <a:pt x="393" y="1213"/>
                  </a:lnTo>
                  <a:lnTo>
                    <a:pt x="395" y="1221"/>
                  </a:lnTo>
                  <a:lnTo>
                    <a:pt x="396" y="1230"/>
                  </a:lnTo>
                  <a:lnTo>
                    <a:pt x="399" y="1238"/>
                  </a:lnTo>
                  <a:lnTo>
                    <a:pt x="402" y="1247"/>
                  </a:lnTo>
                  <a:lnTo>
                    <a:pt x="406" y="1254"/>
                  </a:lnTo>
                  <a:lnTo>
                    <a:pt x="412" y="1262"/>
                  </a:lnTo>
                  <a:lnTo>
                    <a:pt x="418" y="1268"/>
                  </a:lnTo>
                  <a:lnTo>
                    <a:pt x="425" y="1275"/>
                  </a:lnTo>
                  <a:lnTo>
                    <a:pt x="432" y="1281"/>
                  </a:lnTo>
                  <a:lnTo>
                    <a:pt x="441" y="1285"/>
                  </a:lnTo>
                  <a:lnTo>
                    <a:pt x="449" y="1289"/>
                  </a:lnTo>
                  <a:lnTo>
                    <a:pt x="458" y="1294"/>
                  </a:lnTo>
                  <a:lnTo>
                    <a:pt x="468" y="1297"/>
                  </a:lnTo>
                  <a:lnTo>
                    <a:pt x="478" y="1299"/>
                  </a:lnTo>
                  <a:lnTo>
                    <a:pt x="488" y="1301"/>
                  </a:lnTo>
                  <a:lnTo>
                    <a:pt x="498" y="1301"/>
                  </a:lnTo>
                  <a:lnTo>
                    <a:pt x="498" y="1301"/>
                  </a:lnTo>
                  <a:lnTo>
                    <a:pt x="509" y="1301"/>
                  </a:lnTo>
                  <a:lnTo>
                    <a:pt x="519" y="1299"/>
                  </a:lnTo>
                  <a:lnTo>
                    <a:pt x="529" y="1297"/>
                  </a:lnTo>
                  <a:lnTo>
                    <a:pt x="539" y="1294"/>
                  </a:lnTo>
                  <a:lnTo>
                    <a:pt x="547" y="1289"/>
                  </a:lnTo>
                  <a:lnTo>
                    <a:pt x="556" y="1285"/>
                  </a:lnTo>
                  <a:lnTo>
                    <a:pt x="564" y="1281"/>
                  </a:lnTo>
                  <a:lnTo>
                    <a:pt x="572" y="1275"/>
                  </a:lnTo>
                  <a:lnTo>
                    <a:pt x="579" y="1268"/>
                  </a:lnTo>
                  <a:lnTo>
                    <a:pt x="584" y="1262"/>
                  </a:lnTo>
                  <a:lnTo>
                    <a:pt x="590" y="1254"/>
                  </a:lnTo>
                  <a:lnTo>
                    <a:pt x="594" y="1247"/>
                  </a:lnTo>
                  <a:lnTo>
                    <a:pt x="597" y="1238"/>
                  </a:lnTo>
                  <a:lnTo>
                    <a:pt x="600" y="1230"/>
                  </a:lnTo>
                  <a:lnTo>
                    <a:pt x="602" y="1221"/>
                  </a:lnTo>
                  <a:lnTo>
                    <a:pt x="602" y="1213"/>
                  </a:lnTo>
                  <a:lnTo>
                    <a:pt x="602" y="1213"/>
                  </a:lnTo>
                  <a:lnTo>
                    <a:pt x="602" y="1203"/>
                  </a:lnTo>
                  <a:lnTo>
                    <a:pt x="600" y="1193"/>
                  </a:lnTo>
                  <a:lnTo>
                    <a:pt x="597" y="1184"/>
                  </a:lnTo>
                  <a:lnTo>
                    <a:pt x="593" y="1175"/>
                  </a:lnTo>
                  <a:lnTo>
                    <a:pt x="587" y="1167"/>
                  </a:lnTo>
                  <a:lnTo>
                    <a:pt x="580" y="1158"/>
                  </a:lnTo>
                  <a:lnTo>
                    <a:pt x="573" y="1151"/>
                  </a:lnTo>
                  <a:lnTo>
                    <a:pt x="564" y="1144"/>
                  </a:lnTo>
                  <a:lnTo>
                    <a:pt x="564" y="1144"/>
                  </a:lnTo>
                  <a:close/>
                </a:path>
              </a:pathLst>
            </a:custGeom>
            <a:solidFill>
              <a:srgbClr val="004A8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934526" y="1498121"/>
            <a:ext cx="7274949" cy="4049391"/>
            <a:chOff x="971550" y="2714625"/>
            <a:chExt cx="5130800" cy="2855913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971550" y="4127501"/>
              <a:ext cx="2076450" cy="1443037"/>
            </a:xfrm>
            <a:custGeom>
              <a:avLst/>
              <a:gdLst/>
              <a:ahLst/>
              <a:cxnLst>
                <a:cxn ang="0">
                  <a:pos x="727" y="909"/>
                </a:cxn>
                <a:cxn ang="0">
                  <a:pos x="1107" y="514"/>
                </a:cxn>
                <a:cxn ang="0">
                  <a:pos x="1144" y="513"/>
                </a:cxn>
                <a:cxn ang="0">
                  <a:pos x="1163" y="529"/>
                </a:cxn>
                <a:cxn ang="0">
                  <a:pos x="1194" y="550"/>
                </a:cxn>
                <a:cxn ang="0">
                  <a:pos x="1221" y="556"/>
                </a:cxn>
                <a:cxn ang="0">
                  <a:pos x="1254" y="547"/>
                </a:cxn>
                <a:cxn ang="0">
                  <a:pos x="1283" y="526"/>
                </a:cxn>
                <a:cxn ang="0">
                  <a:pos x="1307" y="473"/>
                </a:cxn>
                <a:cxn ang="0">
                  <a:pos x="1307" y="439"/>
                </a:cxn>
                <a:cxn ang="0">
                  <a:pos x="1298" y="405"/>
                </a:cxn>
                <a:cxn ang="0">
                  <a:pos x="1265" y="366"/>
                </a:cxn>
                <a:cxn ang="0">
                  <a:pos x="1221" y="352"/>
                </a:cxn>
                <a:cxn ang="0">
                  <a:pos x="1191" y="358"/>
                </a:cxn>
                <a:cxn ang="0">
                  <a:pos x="1159" y="383"/>
                </a:cxn>
                <a:cxn ang="0">
                  <a:pos x="1123" y="396"/>
                </a:cxn>
                <a:cxn ang="0">
                  <a:pos x="1092" y="388"/>
                </a:cxn>
                <a:cxn ang="0">
                  <a:pos x="728" y="14"/>
                </a:cxn>
                <a:cxn ang="0">
                  <a:pos x="747" y="44"/>
                </a:cxn>
                <a:cxn ang="0">
                  <a:pos x="770" y="86"/>
                </a:cxn>
                <a:cxn ang="0">
                  <a:pos x="771" y="120"/>
                </a:cxn>
                <a:cxn ang="0">
                  <a:pos x="757" y="161"/>
                </a:cxn>
                <a:cxn ang="0">
                  <a:pos x="727" y="192"/>
                </a:cxn>
                <a:cxn ang="0">
                  <a:pos x="684" y="212"/>
                </a:cxn>
                <a:cxn ang="0">
                  <a:pos x="648" y="217"/>
                </a:cxn>
                <a:cxn ang="0">
                  <a:pos x="600" y="208"/>
                </a:cxn>
                <a:cxn ang="0">
                  <a:pos x="560" y="185"/>
                </a:cxn>
                <a:cxn ang="0">
                  <a:pos x="533" y="151"/>
                </a:cxn>
                <a:cxn ang="0">
                  <a:pos x="524" y="108"/>
                </a:cxn>
                <a:cxn ang="0">
                  <a:pos x="530" y="74"/>
                </a:cxn>
                <a:cxn ang="0">
                  <a:pos x="557" y="36"/>
                </a:cxn>
                <a:cxn ang="0">
                  <a:pos x="566" y="0"/>
                </a:cxn>
                <a:cxn ang="0">
                  <a:pos x="201" y="393"/>
                </a:cxn>
                <a:cxn ang="0">
                  <a:pos x="158" y="392"/>
                </a:cxn>
                <a:cxn ang="0">
                  <a:pos x="128" y="363"/>
                </a:cxn>
                <a:cxn ang="0">
                  <a:pos x="88" y="352"/>
                </a:cxn>
                <a:cxn ang="0">
                  <a:pos x="63" y="356"/>
                </a:cxn>
                <a:cxn ang="0">
                  <a:pos x="33" y="376"/>
                </a:cxn>
                <a:cxn ang="0">
                  <a:pos x="10" y="406"/>
                </a:cxn>
                <a:cxn ang="0">
                  <a:pos x="0" y="446"/>
                </a:cxn>
                <a:cxn ang="0">
                  <a:pos x="1" y="477"/>
                </a:cxn>
                <a:cxn ang="0">
                  <a:pos x="16" y="514"/>
                </a:cxn>
                <a:cxn ang="0">
                  <a:pos x="38" y="543"/>
                </a:cxn>
                <a:cxn ang="0">
                  <a:pos x="71" y="559"/>
                </a:cxn>
                <a:cxn ang="0">
                  <a:pos x="98" y="560"/>
                </a:cxn>
                <a:cxn ang="0">
                  <a:pos x="137" y="543"/>
                </a:cxn>
                <a:cxn ang="0">
                  <a:pos x="158" y="520"/>
                </a:cxn>
                <a:cxn ang="0">
                  <a:pos x="217" y="523"/>
                </a:cxn>
                <a:cxn ang="0">
                  <a:pos x="583" y="898"/>
                </a:cxn>
                <a:cxn ang="0">
                  <a:pos x="560" y="868"/>
                </a:cxn>
                <a:cxn ang="0">
                  <a:pos x="536" y="827"/>
                </a:cxn>
                <a:cxn ang="0">
                  <a:pos x="533" y="791"/>
                </a:cxn>
                <a:cxn ang="0">
                  <a:pos x="547" y="752"/>
                </a:cxn>
                <a:cxn ang="0">
                  <a:pos x="577" y="721"/>
                </a:cxn>
                <a:cxn ang="0">
                  <a:pos x="618" y="703"/>
                </a:cxn>
                <a:cxn ang="0">
                  <a:pos x="656" y="698"/>
                </a:cxn>
                <a:cxn ang="0">
                  <a:pos x="703" y="705"/>
                </a:cxn>
                <a:cxn ang="0">
                  <a:pos x="741" y="728"/>
                </a:cxn>
                <a:cxn ang="0">
                  <a:pos x="768" y="761"/>
                </a:cxn>
                <a:cxn ang="0">
                  <a:pos x="778" y="802"/>
                </a:cxn>
                <a:cxn ang="0">
                  <a:pos x="770" y="838"/>
                </a:cxn>
                <a:cxn ang="0">
                  <a:pos x="741" y="876"/>
                </a:cxn>
              </a:cxnLst>
              <a:rect l="0" t="0" r="r" b="b"/>
              <a:pathLst>
                <a:path w="1308" h="909">
                  <a:moveTo>
                    <a:pt x="730" y="884"/>
                  </a:moveTo>
                  <a:lnTo>
                    <a:pt x="730" y="884"/>
                  </a:lnTo>
                  <a:lnTo>
                    <a:pt x="727" y="898"/>
                  </a:lnTo>
                  <a:lnTo>
                    <a:pt x="727" y="909"/>
                  </a:lnTo>
                  <a:lnTo>
                    <a:pt x="1092" y="909"/>
                  </a:lnTo>
                  <a:lnTo>
                    <a:pt x="1092" y="517"/>
                  </a:lnTo>
                  <a:lnTo>
                    <a:pt x="1107" y="514"/>
                  </a:lnTo>
                  <a:lnTo>
                    <a:pt x="1107" y="514"/>
                  </a:lnTo>
                  <a:lnTo>
                    <a:pt x="1116" y="513"/>
                  </a:lnTo>
                  <a:lnTo>
                    <a:pt x="1126" y="512"/>
                  </a:lnTo>
                  <a:lnTo>
                    <a:pt x="1134" y="512"/>
                  </a:lnTo>
                  <a:lnTo>
                    <a:pt x="1144" y="513"/>
                  </a:lnTo>
                  <a:lnTo>
                    <a:pt x="1151" y="514"/>
                  </a:lnTo>
                  <a:lnTo>
                    <a:pt x="1156" y="522"/>
                  </a:lnTo>
                  <a:lnTo>
                    <a:pt x="1156" y="522"/>
                  </a:lnTo>
                  <a:lnTo>
                    <a:pt x="1163" y="529"/>
                  </a:lnTo>
                  <a:lnTo>
                    <a:pt x="1170" y="536"/>
                  </a:lnTo>
                  <a:lnTo>
                    <a:pt x="1177" y="542"/>
                  </a:lnTo>
                  <a:lnTo>
                    <a:pt x="1186" y="546"/>
                  </a:lnTo>
                  <a:lnTo>
                    <a:pt x="1194" y="550"/>
                  </a:lnTo>
                  <a:lnTo>
                    <a:pt x="1203" y="553"/>
                  </a:lnTo>
                  <a:lnTo>
                    <a:pt x="1211" y="554"/>
                  </a:lnTo>
                  <a:lnTo>
                    <a:pt x="1221" y="556"/>
                  </a:lnTo>
                  <a:lnTo>
                    <a:pt x="1221" y="556"/>
                  </a:lnTo>
                  <a:lnTo>
                    <a:pt x="1230" y="554"/>
                  </a:lnTo>
                  <a:lnTo>
                    <a:pt x="1238" y="553"/>
                  </a:lnTo>
                  <a:lnTo>
                    <a:pt x="1247" y="550"/>
                  </a:lnTo>
                  <a:lnTo>
                    <a:pt x="1254" y="547"/>
                  </a:lnTo>
                  <a:lnTo>
                    <a:pt x="1263" y="543"/>
                  </a:lnTo>
                  <a:lnTo>
                    <a:pt x="1270" y="537"/>
                  </a:lnTo>
                  <a:lnTo>
                    <a:pt x="1277" y="532"/>
                  </a:lnTo>
                  <a:lnTo>
                    <a:pt x="1283" y="526"/>
                  </a:lnTo>
                  <a:lnTo>
                    <a:pt x="1293" y="510"/>
                  </a:lnTo>
                  <a:lnTo>
                    <a:pt x="1301" y="493"/>
                  </a:lnTo>
                  <a:lnTo>
                    <a:pt x="1304" y="483"/>
                  </a:lnTo>
                  <a:lnTo>
                    <a:pt x="1307" y="473"/>
                  </a:lnTo>
                  <a:lnTo>
                    <a:pt x="1308" y="463"/>
                  </a:lnTo>
                  <a:lnTo>
                    <a:pt x="1308" y="452"/>
                  </a:lnTo>
                  <a:lnTo>
                    <a:pt x="1308" y="452"/>
                  </a:lnTo>
                  <a:lnTo>
                    <a:pt x="1307" y="439"/>
                  </a:lnTo>
                  <a:lnTo>
                    <a:pt x="1305" y="428"/>
                  </a:lnTo>
                  <a:lnTo>
                    <a:pt x="1302" y="416"/>
                  </a:lnTo>
                  <a:lnTo>
                    <a:pt x="1298" y="405"/>
                  </a:lnTo>
                  <a:lnTo>
                    <a:pt x="1298" y="405"/>
                  </a:lnTo>
                  <a:lnTo>
                    <a:pt x="1291" y="393"/>
                  </a:lnTo>
                  <a:lnTo>
                    <a:pt x="1284" y="383"/>
                  </a:lnTo>
                  <a:lnTo>
                    <a:pt x="1275" y="375"/>
                  </a:lnTo>
                  <a:lnTo>
                    <a:pt x="1265" y="366"/>
                  </a:lnTo>
                  <a:lnTo>
                    <a:pt x="1255" y="361"/>
                  </a:lnTo>
                  <a:lnTo>
                    <a:pt x="1245" y="356"/>
                  </a:lnTo>
                  <a:lnTo>
                    <a:pt x="1233" y="353"/>
                  </a:lnTo>
                  <a:lnTo>
                    <a:pt x="1221" y="352"/>
                  </a:lnTo>
                  <a:lnTo>
                    <a:pt x="1221" y="352"/>
                  </a:lnTo>
                  <a:lnTo>
                    <a:pt x="1211" y="353"/>
                  </a:lnTo>
                  <a:lnTo>
                    <a:pt x="1201" y="355"/>
                  </a:lnTo>
                  <a:lnTo>
                    <a:pt x="1191" y="358"/>
                  </a:lnTo>
                  <a:lnTo>
                    <a:pt x="1181" y="363"/>
                  </a:lnTo>
                  <a:lnTo>
                    <a:pt x="1173" y="369"/>
                  </a:lnTo>
                  <a:lnTo>
                    <a:pt x="1166" y="376"/>
                  </a:lnTo>
                  <a:lnTo>
                    <a:pt x="1159" y="383"/>
                  </a:lnTo>
                  <a:lnTo>
                    <a:pt x="1151" y="392"/>
                  </a:lnTo>
                  <a:lnTo>
                    <a:pt x="1151" y="392"/>
                  </a:lnTo>
                  <a:lnTo>
                    <a:pt x="1137" y="395"/>
                  </a:lnTo>
                  <a:lnTo>
                    <a:pt x="1123" y="396"/>
                  </a:lnTo>
                  <a:lnTo>
                    <a:pt x="1109" y="393"/>
                  </a:lnTo>
                  <a:lnTo>
                    <a:pt x="1093" y="389"/>
                  </a:lnTo>
                  <a:lnTo>
                    <a:pt x="1093" y="388"/>
                  </a:lnTo>
                  <a:lnTo>
                    <a:pt x="1092" y="388"/>
                  </a:lnTo>
                  <a:lnTo>
                    <a:pt x="1092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28" y="14"/>
                  </a:lnTo>
                  <a:lnTo>
                    <a:pt x="730" y="27"/>
                  </a:lnTo>
                  <a:lnTo>
                    <a:pt x="730" y="27"/>
                  </a:lnTo>
                  <a:lnTo>
                    <a:pt x="738" y="36"/>
                  </a:lnTo>
                  <a:lnTo>
                    <a:pt x="747" y="44"/>
                  </a:lnTo>
                  <a:lnTo>
                    <a:pt x="755" y="54"/>
                  </a:lnTo>
                  <a:lnTo>
                    <a:pt x="761" y="64"/>
                  </a:lnTo>
                  <a:lnTo>
                    <a:pt x="765" y="74"/>
                  </a:lnTo>
                  <a:lnTo>
                    <a:pt x="770" y="86"/>
                  </a:lnTo>
                  <a:lnTo>
                    <a:pt x="771" y="97"/>
                  </a:lnTo>
                  <a:lnTo>
                    <a:pt x="772" y="108"/>
                  </a:lnTo>
                  <a:lnTo>
                    <a:pt x="772" y="108"/>
                  </a:lnTo>
                  <a:lnTo>
                    <a:pt x="771" y="120"/>
                  </a:lnTo>
                  <a:lnTo>
                    <a:pt x="770" y="131"/>
                  </a:lnTo>
                  <a:lnTo>
                    <a:pt x="767" y="141"/>
                  </a:lnTo>
                  <a:lnTo>
                    <a:pt x="762" y="151"/>
                  </a:lnTo>
                  <a:lnTo>
                    <a:pt x="757" y="161"/>
                  </a:lnTo>
                  <a:lnTo>
                    <a:pt x="751" y="170"/>
                  </a:lnTo>
                  <a:lnTo>
                    <a:pt x="744" y="178"/>
                  </a:lnTo>
                  <a:lnTo>
                    <a:pt x="735" y="185"/>
                  </a:lnTo>
                  <a:lnTo>
                    <a:pt x="727" y="192"/>
                  </a:lnTo>
                  <a:lnTo>
                    <a:pt x="717" y="198"/>
                  </a:lnTo>
                  <a:lnTo>
                    <a:pt x="707" y="204"/>
                  </a:lnTo>
                  <a:lnTo>
                    <a:pt x="695" y="208"/>
                  </a:lnTo>
                  <a:lnTo>
                    <a:pt x="684" y="212"/>
                  </a:lnTo>
                  <a:lnTo>
                    <a:pt x="673" y="215"/>
                  </a:lnTo>
                  <a:lnTo>
                    <a:pt x="660" y="217"/>
                  </a:lnTo>
                  <a:lnTo>
                    <a:pt x="648" y="217"/>
                  </a:lnTo>
                  <a:lnTo>
                    <a:pt x="648" y="217"/>
                  </a:lnTo>
                  <a:lnTo>
                    <a:pt x="636" y="217"/>
                  </a:lnTo>
                  <a:lnTo>
                    <a:pt x="623" y="215"/>
                  </a:lnTo>
                  <a:lnTo>
                    <a:pt x="611" y="212"/>
                  </a:lnTo>
                  <a:lnTo>
                    <a:pt x="600" y="208"/>
                  </a:lnTo>
                  <a:lnTo>
                    <a:pt x="589" y="204"/>
                  </a:lnTo>
                  <a:lnTo>
                    <a:pt x="579" y="198"/>
                  </a:lnTo>
                  <a:lnTo>
                    <a:pt x="569" y="192"/>
                  </a:lnTo>
                  <a:lnTo>
                    <a:pt x="560" y="185"/>
                  </a:lnTo>
                  <a:lnTo>
                    <a:pt x="551" y="178"/>
                  </a:lnTo>
                  <a:lnTo>
                    <a:pt x="544" y="170"/>
                  </a:lnTo>
                  <a:lnTo>
                    <a:pt x="539" y="161"/>
                  </a:lnTo>
                  <a:lnTo>
                    <a:pt x="533" y="151"/>
                  </a:lnTo>
                  <a:lnTo>
                    <a:pt x="530" y="141"/>
                  </a:lnTo>
                  <a:lnTo>
                    <a:pt x="526" y="131"/>
                  </a:lnTo>
                  <a:lnTo>
                    <a:pt x="524" y="120"/>
                  </a:lnTo>
                  <a:lnTo>
                    <a:pt x="524" y="108"/>
                  </a:lnTo>
                  <a:lnTo>
                    <a:pt x="524" y="108"/>
                  </a:lnTo>
                  <a:lnTo>
                    <a:pt x="524" y="97"/>
                  </a:lnTo>
                  <a:lnTo>
                    <a:pt x="527" y="86"/>
                  </a:lnTo>
                  <a:lnTo>
                    <a:pt x="530" y="74"/>
                  </a:lnTo>
                  <a:lnTo>
                    <a:pt x="534" y="64"/>
                  </a:lnTo>
                  <a:lnTo>
                    <a:pt x="542" y="54"/>
                  </a:lnTo>
                  <a:lnTo>
                    <a:pt x="549" y="44"/>
                  </a:lnTo>
                  <a:lnTo>
                    <a:pt x="557" y="36"/>
                  </a:lnTo>
                  <a:lnTo>
                    <a:pt x="566" y="27"/>
                  </a:lnTo>
                  <a:lnTo>
                    <a:pt x="566" y="27"/>
                  </a:lnTo>
                  <a:lnTo>
                    <a:pt x="567" y="14"/>
                  </a:lnTo>
                  <a:lnTo>
                    <a:pt x="566" y="0"/>
                  </a:lnTo>
                  <a:lnTo>
                    <a:pt x="217" y="0"/>
                  </a:lnTo>
                  <a:lnTo>
                    <a:pt x="217" y="389"/>
                  </a:lnTo>
                  <a:lnTo>
                    <a:pt x="217" y="389"/>
                  </a:lnTo>
                  <a:lnTo>
                    <a:pt x="201" y="393"/>
                  </a:lnTo>
                  <a:lnTo>
                    <a:pt x="187" y="396"/>
                  </a:lnTo>
                  <a:lnTo>
                    <a:pt x="172" y="395"/>
                  </a:lnTo>
                  <a:lnTo>
                    <a:pt x="158" y="392"/>
                  </a:lnTo>
                  <a:lnTo>
                    <a:pt x="158" y="392"/>
                  </a:lnTo>
                  <a:lnTo>
                    <a:pt x="151" y="383"/>
                  </a:lnTo>
                  <a:lnTo>
                    <a:pt x="144" y="376"/>
                  </a:lnTo>
                  <a:lnTo>
                    <a:pt x="137" y="369"/>
                  </a:lnTo>
                  <a:lnTo>
                    <a:pt x="128" y="363"/>
                  </a:lnTo>
                  <a:lnTo>
                    <a:pt x="118" y="359"/>
                  </a:lnTo>
                  <a:lnTo>
                    <a:pt x="108" y="355"/>
                  </a:lnTo>
                  <a:lnTo>
                    <a:pt x="98" y="353"/>
                  </a:lnTo>
                  <a:lnTo>
                    <a:pt x="88" y="352"/>
                  </a:lnTo>
                  <a:lnTo>
                    <a:pt x="88" y="352"/>
                  </a:lnTo>
                  <a:lnTo>
                    <a:pt x="80" y="352"/>
                  </a:lnTo>
                  <a:lnTo>
                    <a:pt x="71" y="355"/>
                  </a:lnTo>
                  <a:lnTo>
                    <a:pt x="63" y="356"/>
                  </a:lnTo>
                  <a:lnTo>
                    <a:pt x="54" y="361"/>
                  </a:lnTo>
                  <a:lnTo>
                    <a:pt x="46" y="365"/>
                  </a:lnTo>
                  <a:lnTo>
                    <a:pt x="38" y="371"/>
                  </a:lnTo>
                  <a:lnTo>
                    <a:pt x="33" y="376"/>
                  </a:lnTo>
                  <a:lnTo>
                    <a:pt x="26" y="382"/>
                  </a:lnTo>
                  <a:lnTo>
                    <a:pt x="20" y="391"/>
                  </a:lnTo>
                  <a:lnTo>
                    <a:pt x="16" y="398"/>
                  </a:lnTo>
                  <a:lnTo>
                    <a:pt x="10" y="406"/>
                  </a:lnTo>
                  <a:lnTo>
                    <a:pt x="7" y="416"/>
                  </a:lnTo>
                  <a:lnTo>
                    <a:pt x="4" y="425"/>
                  </a:lnTo>
                  <a:lnTo>
                    <a:pt x="1" y="435"/>
                  </a:lnTo>
                  <a:lnTo>
                    <a:pt x="0" y="446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0" y="467"/>
                  </a:lnTo>
                  <a:lnTo>
                    <a:pt x="1" y="477"/>
                  </a:lnTo>
                  <a:lnTo>
                    <a:pt x="4" y="487"/>
                  </a:lnTo>
                  <a:lnTo>
                    <a:pt x="7" y="497"/>
                  </a:lnTo>
                  <a:lnTo>
                    <a:pt x="10" y="506"/>
                  </a:lnTo>
                  <a:lnTo>
                    <a:pt x="16" y="514"/>
                  </a:lnTo>
                  <a:lnTo>
                    <a:pt x="20" y="523"/>
                  </a:lnTo>
                  <a:lnTo>
                    <a:pt x="26" y="530"/>
                  </a:lnTo>
                  <a:lnTo>
                    <a:pt x="33" y="537"/>
                  </a:lnTo>
                  <a:lnTo>
                    <a:pt x="38" y="543"/>
                  </a:lnTo>
                  <a:lnTo>
                    <a:pt x="46" y="547"/>
                  </a:lnTo>
                  <a:lnTo>
                    <a:pt x="54" y="552"/>
                  </a:lnTo>
                  <a:lnTo>
                    <a:pt x="63" y="556"/>
                  </a:lnTo>
                  <a:lnTo>
                    <a:pt x="71" y="559"/>
                  </a:lnTo>
                  <a:lnTo>
                    <a:pt x="80" y="560"/>
                  </a:lnTo>
                  <a:lnTo>
                    <a:pt x="88" y="560"/>
                  </a:lnTo>
                  <a:lnTo>
                    <a:pt x="88" y="560"/>
                  </a:lnTo>
                  <a:lnTo>
                    <a:pt x="98" y="560"/>
                  </a:lnTo>
                  <a:lnTo>
                    <a:pt x="108" y="557"/>
                  </a:lnTo>
                  <a:lnTo>
                    <a:pt x="118" y="554"/>
                  </a:lnTo>
                  <a:lnTo>
                    <a:pt x="128" y="550"/>
                  </a:lnTo>
                  <a:lnTo>
                    <a:pt x="137" y="543"/>
                  </a:lnTo>
                  <a:lnTo>
                    <a:pt x="144" y="537"/>
                  </a:lnTo>
                  <a:lnTo>
                    <a:pt x="151" y="529"/>
                  </a:lnTo>
                  <a:lnTo>
                    <a:pt x="158" y="520"/>
                  </a:lnTo>
                  <a:lnTo>
                    <a:pt x="158" y="520"/>
                  </a:lnTo>
                  <a:lnTo>
                    <a:pt x="172" y="517"/>
                  </a:lnTo>
                  <a:lnTo>
                    <a:pt x="187" y="517"/>
                  </a:lnTo>
                  <a:lnTo>
                    <a:pt x="201" y="519"/>
                  </a:lnTo>
                  <a:lnTo>
                    <a:pt x="217" y="523"/>
                  </a:lnTo>
                  <a:lnTo>
                    <a:pt x="217" y="909"/>
                  </a:lnTo>
                  <a:lnTo>
                    <a:pt x="583" y="909"/>
                  </a:lnTo>
                  <a:lnTo>
                    <a:pt x="583" y="909"/>
                  </a:lnTo>
                  <a:lnTo>
                    <a:pt x="583" y="898"/>
                  </a:lnTo>
                  <a:lnTo>
                    <a:pt x="580" y="884"/>
                  </a:lnTo>
                  <a:lnTo>
                    <a:pt x="580" y="884"/>
                  </a:lnTo>
                  <a:lnTo>
                    <a:pt x="569" y="876"/>
                  </a:lnTo>
                  <a:lnTo>
                    <a:pt x="560" y="868"/>
                  </a:lnTo>
                  <a:lnTo>
                    <a:pt x="551" y="859"/>
                  </a:lnTo>
                  <a:lnTo>
                    <a:pt x="544" y="848"/>
                  </a:lnTo>
                  <a:lnTo>
                    <a:pt x="540" y="838"/>
                  </a:lnTo>
                  <a:lnTo>
                    <a:pt x="536" y="827"/>
                  </a:lnTo>
                  <a:lnTo>
                    <a:pt x="533" y="815"/>
                  </a:lnTo>
                  <a:lnTo>
                    <a:pt x="532" y="802"/>
                  </a:lnTo>
                  <a:lnTo>
                    <a:pt x="532" y="802"/>
                  </a:lnTo>
                  <a:lnTo>
                    <a:pt x="533" y="791"/>
                  </a:lnTo>
                  <a:lnTo>
                    <a:pt x="534" y="781"/>
                  </a:lnTo>
                  <a:lnTo>
                    <a:pt x="537" y="771"/>
                  </a:lnTo>
                  <a:lnTo>
                    <a:pt x="542" y="761"/>
                  </a:lnTo>
                  <a:lnTo>
                    <a:pt x="547" y="752"/>
                  </a:lnTo>
                  <a:lnTo>
                    <a:pt x="553" y="744"/>
                  </a:lnTo>
                  <a:lnTo>
                    <a:pt x="560" y="735"/>
                  </a:lnTo>
                  <a:lnTo>
                    <a:pt x="569" y="728"/>
                  </a:lnTo>
                  <a:lnTo>
                    <a:pt x="577" y="721"/>
                  </a:lnTo>
                  <a:lnTo>
                    <a:pt x="586" y="715"/>
                  </a:lnTo>
                  <a:lnTo>
                    <a:pt x="596" y="711"/>
                  </a:lnTo>
                  <a:lnTo>
                    <a:pt x="607" y="705"/>
                  </a:lnTo>
                  <a:lnTo>
                    <a:pt x="618" y="703"/>
                  </a:lnTo>
                  <a:lnTo>
                    <a:pt x="630" y="700"/>
                  </a:lnTo>
                  <a:lnTo>
                    <a:pt x="643" y="698"/>
                  </a:lnTo>
                  <a:lnTo>
                    <a:pt x="656" y="698"/>
                  </a:lnTo>
                  <a:lnTo>
                    <a:pt x="656" y="698"/>
                  </a:lnTo>
                  <a:lnTo>
                    <a:pt x="667" y="698"/>
                  </a:lnTo>
                  <a:lnTo>
                    <a:pt x="680" y="700"/>
                  </a:lnTo>
                  <a:lnTo>
                    <a:pt x="691" y="703"/>
                  </a:lnTo>
                  <a:lnTo>
                    <a:pt x="703" y="705"/>
                  </a:lnTo>
                  <a:lnTo>
                    <a:pt x="714" y="711"/>
                  </a:lnTo>
                  <a:lnTo>
                    <a:pt x="724" y="715"/>
                  </a:lnTo>
                  <a:lnTo>
                    <a:pt x="732" y="721"/>
                  </a:lnTo>
                  <a:lnTo>
                    <a:pt x="741" y="728"/>
                  </a:lnTo>
                  <a:lnTo>
                    <a:pt x="750" y="735"/>
                  </a:lnTo>
                  <a:lnTo>
                    <a:pt x="757" y="744"/>
                  </a:lnTo>
                  <a:lnTo>
                    <a:pt x="762" y="752"/>
                  </a:lnTo>
                  <a:lnTo>
                    <a:pt x="768" y="761"/>
                  </a:lnTo>
                  <a:lnTo>
                    <a:pt x="772" y="771"/>
                  </a:lnTo>
                  <a:lnTo>
                    <a:pt x="775" y="781"/>
                  </a:lnTo>
                  <a:lnTo>
                    <a:pt x="777" y="791"/>
                  </a:lnTo>
                  <a:lnTo>
                    <a:pt x="778" y="802"/>
                  </a:lnTo>
                  <a:lnTo>
                    <a:pt x="778" y="802"/>
                  </a:lnTo>
                  <a:lnTo>
                    <a:pt x="777" y="815"/>
                  </a:lnTo>
                  <a:lnTo>
                    <a:pt x="774" y="827"/>
                  </a:lnTo>
                  <a:lnTo>
                    <a:pt x="770" y="838"/>
                  </a:lnTo>
                  <a:lnTo>
                    <a:pt x="765" y="848"/>
                  </a:lnTo>
                  <a:lnTo>
                    <a:pt x="758" y="859"/>
                  </a:lnTo>
                  <a:lnTo>
                    <a:pt x="750" y="868"/>
                  </a:lnTo>
                  <a:lnTo>
                    <a:pt x="741" y="876"/>
                  </a:lnTo>
                  <a:lnTo>
                    <a:pt x="730" y="884"/>
                  </a:lnTo>
                  <a:lnTo>
                    <a:pt x="730" y="884"/>
                  </a:lnTo>
                  <a:close/>
                </a:path>
              </a:pathLst>
            </a:custGeom>
            <a:solidFill>
              <a:srgbClr val="4077A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030662" y="4122739"/>
              <a:ext cx="2071688" cy="1443037"/>
            </a:xfrm>
            <a:custGeom>
              <a:avLst/>
              <a:gdLst/>
              <a:ahLst/>
              <a:cxnLst>
                <a:cxn ang="0">
                  <a:pos x="1195" y="355"/>
                </a:cxn>
                <a:cxn ang="0">
                  <a:pos x="1160" y="376"/>
                </a:cxn>
                <a:cxn ang="0">
                  <a:pos x="1133" y="395"/>
                </a:cxn>
                <a:cxn ang="0">
                  <a:pos x="1088" y="0"/>
                </a:cxn>
                <a:cxn ang="0">
                  <a:pos x="722" y="27"/>
                </a:cxn>
                <a:cxn ang="0">
                  <a:pos x="746" y="53"/>
                </a:cxn>
                <a:cxn ang="0">
                  <a:pos x="763" y="97"/>
                </a:cxn>
                <a:cxn ang="0">
                  <a:pos x="762" y="130"/>
                </a:cxn>
                <a:cxn ang="0">
                  <a:pos x="742" y="168"/>
                </a:cxn>
                <a:cxn ang="0">
                  <a:pos x="709" y="198"/>
                </a:cxn>
                <a:cxn ang="0">
                  <a:pos x="665" y="214"/>
                </a:cxn>
                <a:cxn ang="0">
                  <a:pos x="627" y="215"/>
                </a:cxn>
                <a:cxn ang="0">
                  <a:pos x="581" y="204"/>
                </a:cxn>
                <a:cxn ang="0">
                  <a:pos x="544" y="177"/>
                </a:cxn>
                <a:cxn ang="0">
                  <a:pos x="521" y="140"/>
                </a:cxn>
                <a:cxn ang="0">
                  <a:pos x="516" y="109"/>
                </a:cxn>
                <a:cxn ang="0">
                  <a:pos x="527" y="63"/>
                </a:cxn>
                <a:cxn ang="0">
                  <a:pos x="558" y="27"/>
                </a:cxn>
                <a:cxn ang="0">
                  <a:pos x="219" y="0"/>
                </a:cxn>
                <a:cxn ang="0">
                  <a:pos x="191" y="405"/>
                </a:cxn>
                <a:cxn ang="0">
                  <a:pos x="149" y="399"/>
                </a:cxn>
                <a:cxn ang="0">
                  <a:pos x="132" y="376"/>
                </a:cxn>
                <a:cxn ang="0">
                  <a:pos x="99" y="358"/>
                </a:cxn>
                <a:cxn ang="0">
                  <a:pos x="74" y="355"/>
                </a:cxn>
                <a:cxn ang="0">
                  <a:pos x="42" y="368"/>
                </a:cxn>
                <a:cxn ang="0">
                  <a:pos x="5" y="416"/>
                </a:cxn>
                <a:cxn ang="0">
                  <a:pos x="0" y="455"/>
                </a:cxn>
                <a:cxn ang="0">
                  <a:pos x="14" y="512"/>
                </a:cxn>
                <a:cxn ang="0">
                  <a:pos x="50" y="547"/>
                </a:cxn>
                <a:cxn ang="0">
                  <a:pos x="82" y="556"/>
                </a:cxn>
                <a:cxn ang="0">
                  <a:pos x="108" y="550"/>
                </a:cxn>
                <a:cxn ang="0">
                  <a:pos x="139" y="527"/>
                </a:cxn>
                <a:cxn ang="0">
                  <a:pos x="156" y="510"/>
                </a:cxn>
                <a:cxn ang="0">
                  <a:pos x="201" y="506"/>
                </a:cxn>
                <a:cxn ang="0">
                  <a:pos x="578" y="909"/>
                </a:cxn>
                <a:cxn ang="0">
                  <a:pos x="564" y="877"/>
                </a:cxn>
                <a:cxn ang="0">
                  <a:pos x="534" y="838"/>
                </a:cxn>
                <a:cxn ang="0">
                  <a:pos x="527" y="802"/>
                </a:cxn>
                <a:cxn ang="0">
                  <a:pos x="537" y="761"/>
                </a:cxn>
                <a:cxn ang="0">
                  <a:pos x="563" y="728"/>
                </a:cxn>
                <a:cxn ang="0">
                  <a:pos x="602" y="706"/>
                </a:cxn>
                <a:cxn ang="0">
                  <a:pos x="649" y="698"/>
                </a:cxn>
                <a:cxn ang="0">
                  <a:pos x="687" y="703"/>
                </a:cxn>
                <a:cxn ang="0">
                  <a:pos x="728" y="721"/>
                </a:cxn>
                <a:cxn ang="0">
                  <a:pos x="758" y="753"/>
                </a:cxn>
                <a:cxn ang="0">
                  <a:pos x="772" y="791"/>
                </a:cxn>
                <a:cxn ang="0">
                  <a:pos x="769" y="827"/>
                </a:cxn>
                <a:cxn ang="0">
                  <a:pos x="745" y="868"/>
                </a:cxn>
                <a:cxn ang="0">
                  <a:pos x="722" y="898"/>
                </a:cxn>
                <a:cxn ang="0">
                  <a:pos x="1088" y="525"/>
                </a:cxn>
                <a:cxn ang="0">
                  <a:pos x="1147" y="520"/>
                </a:cxn>
                <a:cxn ang="0">
                  <a:pos x="1168" y="545"/>
                </a:cxn>
                <a:cxn ang="0">
                  <a:pos x="1205" y="560"/>
                </a:cxn>
                <a:cxn ang="0">
                  <a:pos x="1234" y="559"/>
                </a:cxn>
                <a:cxn ang="0">
                  <a:pos x="1265" y="543"/>
                </a:cxn>
                <a:cxn ang="0">
                  <a:pos x="1289" y="515"/>
                </a:cxn>
                <a:cxn ang="0">
                  <a:pos x="1302" y="478"/>
                </a:cxn>
                <a:cxn ang="0">
                  <a:pos x="1304" y="446"/>
                </a:cxn>
                <a:cxn ang="0">
                  <a:pos x="1294" y="406"/>
                </a:cxn>
                <a:cxn ang="0">
                  <a:pos x="1272" y="376"/>
                </a:cxn>
                <a:cxn ang="0">
                  <a:pos x="1242" y="356"/>
                </a:cxn>
                <a:cxn ang="0">
                  <a:pos x="1217" y="352"/>
                </a:cxn>
              </a:cxnLst>
              <a:rect l="0" t="0" r="r" b="b"/>
              <a:pathLst>
                <a:path w="1305" h="909">
                  <a:moveTo>
                    <a:pt x="1217" y="352"/>
                  </a:moveTo>
                  <a:lnTo>
                    <a:pt x="1217" y="352"/>
                  </a:lnTo>
                  <a:lnTo>
                    <a:pt x="1205" y="354"/>
                  </a:lnTo>
                  <a:lnTo>
                    <a:pt x="1195" y="355"/>
                  </a:lnTo>
                  <a:lnTo>
                    <a:pt x="1185" y="359"/>
                  </a:lnTo>
                  <a:lnTo>
                    <a:pt x="1177" y="364"/>
                  </a:lnTo>
                  <a:lnTo>
                    <a:pt x="1168" y="369"/>
                  </a:lnTo>
                  <a:lnTo>
                    <a:pt x="1160" y="376"/>
                  </a:lnTo>
                  <a:lnTo>
                    <a:pt x="1153" y="384"/>
                  </a:lnTo>
                  <a:lnTo>
                    <a:pt x="1147" y="392"/>
                  </a:lnTo>
                  <a:lnTo>
                    <a:pt x="1147" y="392"/>
                  </a:lnTo>
                  <a:lnTo>
                    <a:pt x="1133" y="395"/>
                  </a:lnTo>
                  <a:lnTo>
                    <a:pt x="1118" y="396"/>
                  </a:lnTo>
                  <a:lnTo>
                    <a:pt x="1103" y="394"/>
                  </a:lnTo>
                  <a:lnTo>
                    <a:pt x="1088" y="389"/>
                  </a:lnTo>
                  <a:lnTo>
                    <a:pt x="1088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1" y="13"/>
                  </a:lnTo>
                  <a:lnTo>
                    <a:pt x="722" y="27"/>
                  </a:lnTo>
                  <a:lnTo>
                    <a:pt x="722" y="27"/>
                  </a:lnTo>
                  <a:lnTo>
                    <a:pt x="731" y="34"/>
                  </a:lnTo>
                  <a:lnTo>
                    <a:pt x="739" y="44"/>
                  </a:lnTo>
                  <a:lnTo>
                    <a:pt x="746" y="53"/>
                  </a:lnTo>
                  <a:lnTo>
                    <a:pt x="754" y="63"/>
                  </a:lnTo>
                  <a:lnTo>
                    <a:pt x="758" y="74"/>
                  </a:lnTo>
                  <a:lnTo>
                    <a:pt x="761" y="86"/>
                  </a:lnTo>
                  <a:lnTo>
                    <a:pt x="763" y="97"/>
                  </a:lnTo>
                  <a:lnTo>
                    <a:pt x="763" y="109"/>
                  </a:lnTo>
                  <a:lnTo>
                    <a:pt x="763" y="109"/>
                  </a:lnTo>
                  <a:lnTo>
                    <a:pt x="763" y="120"/>
                  </a:lnTo>
                  <a:lnTo>
                    <a:pt x="762" y="130"/>
                  </a:lnTo>
                  <a:lnTo>
                    <a:pt x="758" y="140"/>
                  </a:lnTo>
                  <a:lnTo>
                    <a:pt x="754" y="150"/>
                  </a:lnTo>
                  <a:lnTo>
                    <a:pt x="749" y="160"/>
                  </a:lnTo>
                  <a:lnTo>
                    <a:pt x="742" y="168"/>
                  </a:lnTo>
                  <a:lnTo>
                    <a:pt x="735" y="177"/>
                  </a:lnTo>
                  <a:lnTo>
                    <a:pt x="728" y="185"/>
                  </a:lnTo>
                  <a:lnTo>
                    <a:pt x="719" y="191"/>
                  </a:lnTo>
                  <a:lnTo>
                    <a:pt x="709" y="198"/>
                  </a:lnTo>
                  <a:lnTo>
                    <a:pt x="699" y="204"/>
                  </a:lnTo>
                  <a:lnTo>
                    <a:pt x="688" y="208"/>
                  </a:lnTo>
                  <a:lnTo>
                    <a:pt x="677" y="211"/>
                  </a:lnTo>
                  <a:lnTo>
                    <a:pt x="665" y="214"/>
                  </a:lnTo>
                  <a:lnTo>
                    <a:pt x="652" y="215"/>
                  </a:lnTo>
                  <a:lnTo>
                    <a:pt x="640" y="217"/>
                  </a:lnTo>
                  <a:lnTo>
                    <a:pt x="640" y="217"/>
                  </a:lnTo>
                  <a:lnTo>
                    <a:pt x="627" y="215"/>
                  </a:lnTo>
                  <a:lnTo>
                    <a:pt x="615" y="214"/>
                  </a:lnTo>
                  <a:lnTo>
                    <a:pt x="604" y="211"/>
                  </a:lnTo>
                  <a:lnTo>
                    <a:pt x="592" y="208"/>
                  </a:lnTo>
                  <a:lnTo>
                    <a:pt x="581" y="204"/>
                  </a:lnTo>
                  <a:lnTo>
                    <a:pt x="571" y="198"/>
                  </a:lnTo>
                  <a:lnTo>
                    <a:pt x="561" y="191"/>
                  </a:lnTo>
                  <a:lnTo>
                    <a:pt x="553" y="185"/>
                  </a:lnTo>
                  <a:lnTo>
                    <a:pt x="544" y="177"/>
                  </a:lnTo>
                  <a:lnTo>
                    <a:pt x="537" y="168"/>
                  </a:lnTo>
                  <a:lnTo>
                    <a:pt x="531" y="160"/>
                  </a:lnTo>
                  <a:lnTo>
                    <a:pt x="526" y="150"/>
                  </a:lnTo>
                  <a:lnTo>
                    <a:pt x="521" y="140"/>
                  </a:lnTo>
                  <a:lnTo>
                    <a:pt x="518" y="130"/>
                  </a:lnTo>
                  <a:lnTo>
                    <a:pt x="517" y="120"/>
                  </a:lnTo>
                  <a:lnTo>
                    <a:pt x="516" y="109"/>
                  </a:lnTo>
                  <a:lnTo>
                    <a:pt x="516" y="109"/>
                  </a:lnTo>
                  <a:lnTo>
                    <a:pt x="517" y="97"/>
                  </a:lnTo>
                  <a:lnTo>
                    <a:pt x="518" y="86"/>
                  </a:lnTo>
                  <a:lnTo>
                    <a:pt x="523" y="74"/>
                  </a:lnTo>
                  <a:lnTo>
                    <a:pt x="527" y="63"/>
                  </a:lnTo>
                  <a:lnTo>
                    <a:pt x="533" y="53"/>
                  </a:lnTo>
                  <a:lnTo>
                    <a:pt x="541" y="44"/>
                  </a:lnTo>
                  <a:lnTo>
                    <a:pt x="548" y="34"/>
                  </a:lnTo>
                  <a:lnTo>
                    <a:pt x="558" y="27"/>
                  </a:lnTo>
                  <a:lnTo>
                    <a:pt x="558" y="27"/>
                  </a:lnTo>
                  <a:lnTo>
                    <a:pt x="560" y="13"/>
                  </a:lnTo>
                  <a:lnTo>
                    <a:pt x="558" y="0"/>
                  </a:lnTo>
                  <a:lnTo>
                    <a:pt x="219" y="0"/>
                  </a:lnTo>
                  <a:lnTo>
                    <a:pt x="219" y="403"/>
                  </a:lnTo>
                  <a:lnTo>
                    <a:pt x="201" y="405"/>
                  </a:lnTo>
                  <a:lnTo>
                    <a:pt x="201" y="405"/>
                  </a:lnTo>
                  <a:lnTo>
                    <a:pt x="191" y="405"/>
                  </a:lnTo>
                  <a:lnTo>
                    <a:pt x="179" y="405"/>
                  </a:lnTo>
                  <a:lnTo>
                    <a:pt x="168" y="403"/>
                  </a:lnTo>
                  <a:lnTo>
                    <a:pt x="156" y="401"/>
                  </a:lnTo>
                  <a:lnTo>
                    <a:pt x="149" y="399"/>
                  </a:lnTo>
                  <a:lnTo>
                    <a:pt x="145" y="392"/>
                  </a:lnTo>
                  <a:lnTo>
                    <a:pt x="145" y="392"/>
                  </a:lnTo>
                  <a:lnTo>
                    <a:pt x="139" y="384"/>
                  </a:lnTo>
                  <a:lnTo>
                    <a:pt x="132" y="376"/>
                  </a:lnTo>
                  <a:lnTo>
                    <a:pt x="125" y="371"/>
                  </a:lnTo>
                  <a:lnTo>
                    <a:pt x="117" y="365"/>
                  </a:lnTo>
                  <a:lnTo>
                    <a:pt x="109" y="361"/>
                  </a:lnTo>
                  <a:lnTo>
                    <a:pt x="99" y="358"/>
                  </a:lnTo>
                  <a:lnTo>
                    <a:pt x="91" y="356"/>
                  </a:lnTo>
                  <a:lnTo>
                    <a:pt x="82" y="355"/>
                  </a:lnTo>
                  <a:lnTo>
                    <a:pt x="82" y="355"/>
                  </a:lnTo>
                  <a:lnTo>
                    <a:pt x="74" y="355"/>
                  </a:lnTo>
                  <a:lnTo>
                    <a:pt x="65" y="358"/>
                  </a:lnTo>
                  <a:lnTo>
                    <a:pt x="57" y="359"/>
                  </a:lnTo>
                  <a:lnTo>
                    <a:pt x="50" y="364"/>
                  </a:lnTo>
                  <a:lnTo>
                    <a:pt x="42" y="368"/>
                  </a:lnTo>
                  <a:lnTo>
                    <a:pt x="35" y="372"/>
                  </a:lnTo>
                  <a:lnTo>
                    <a:pt x="24" y="385"/>
                  </a:lnTo>
                  <a:lnTo>
                    <a:pt x="14" y="399"/>
                  </a:lnTo>
                  <a:lnTo>
                    <a:pt x="5" y="416"/>
                  </a:lnTo>
                  <a:lnTo>
                    <a:pt x="1" y="435"/>
                  </a:lnTo>
                  <a:lnTo>
                    <a:pt x="0" y="445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466"/>
                  </a:lnTo>
                  <a:lnTo>
                    <a:pt x="1" y="476"/>
                  </a:lnTo>
                  <a:lnTo>
                    <a:pt x="5" y="495"/>
                  </a:lnTo>
                  <a:lnTo>
                    <a:pt x="14" y="512"/>
                  </a:lnTo>
                  <a:lnTo>
                    <a:pt x="24" y="526"/>
                  </a:lnTo>
                  <a:lnTo>
                    <a:pt x="35" y="539"/>
                  </a:lnTo>
                  <a:lnTo>
                    <a:pt x="42" y="543"/>
                  </a:lnTo>
                  <a:lnTo>
                    <a:pt x="50" y="547"/>
                  </a:lnTo>
                  <a:lnTo>
                    <a:pt x="57" y="552"/>
                  </a:lnTo>
                  <a:lnTo>
                    <a:pt x="65" y="553"/>
                  </a:lnTo>
                  <a:lnTo>
                    <a:pt x="74" y="556"/>
                  </a:lnTo>
                  <a:lnTo>
                    <a:pt x="82" y="556"/>
                  </a:lnTo>
                  <a:lnTo>
                    <a:pt x="82" y="556"/>
                  </a:lnTo>
                  <a:lnTo>
                    <a:pt x="91" y="555"/>
                  </a:lnTo>
                  <a:lnTo>
                    <a:pt x="99" y="553"/>
                  </a:lnTo>
                  <a:lnTo>
                    <a:pt x="108" y="550"/>
                  </a:lnTo>
                  <a:lnTo>
                    <a:pt x="117" y="546"/>
                  </a:lnTo>
                  <a:lnTo>
                    <a:pt x="125" y="540"/>
                  </a:lnTo>
                  <a:lnTo>
                    <a:pt x="132" y="535"/>
                  </a:lnTo>
                  <a:lnTo>
                    <a:pt x="139" y="527"/>
                  </a:lnTo>
                  <a:lnTo>
                    <a:pt x="145" y="519"/>
                  </a:lnTo>
                  <a:lnTo>
                    <a:pt x="149" y="512"/>
                  </a:lnTo>
                  <a:lnTo>
                    <a:pt x="156" y="510"/>
                  </a:lnTo>
                  <a:lnTo>
                    <a:pt x="156" y="510"/>
                  </a:lnTo>
                  <a:lnTo>
                    <a:pt x="168" y="507"/>
                  </a:lnTo>
                  <a:lnTo>
                    <a:pt x="179" y="506"/>
                  </a:lnTo>
                  <a:lnTo>
                    <a:pt x="191" y="505"/>
                  </a:lnTo>
                  <a:lnTo>
                    <a:pt x="201" y="506"/>
                  </a:lnTo>
                  <a:lnTo>
                    <a:pt x="219" y="507"/>
                  </a:lnTo>
                  <a:lnTo>
                    <a:pt x="219" y="909"/>
                  </a:lnTo>
                  <a:lnTo>
                    <a:pt x="578" y="909"/>
                  </a:lnTo>
                  <a:lnTo>
                    <a:pt x="578" y="909"/>
                  </a:lnTo>
                  <a:lnTo>
                    <a:pt x="577" y="898"/>
                  </a:lnTo>
                  <a:lnTo>
                    <a:pt x="574" y="885"/>
                  </a:lnTo>
                  <a:lnTo>
                    <a:pt x="574" y="885"/>
                  </a:lnTo>
                  <a:lnTo>
                    <a:pt x="564" y="877"/>
                  </a:lnTo>
                  <a:lnTo>
                    <a:pt x="555" y="868"/>
                  </a:lnTo>
                  <a:lnTo>
                    <a:pt x="547" y="859"/>
                  </a:lnTo>
                  <a:lnTo>
                    <a:pt x="540" y="848"/>
                  </a:lnTo>
                  <a:lnTo>
                    <a:pt x="534" y="838"/>
                  </a:lnTo>
                  <a:lnTo>
                    <a:pt x="530" y="827"/>
                  </a:lnTo>
                  <a:lnTo>
                    <a:pt x="528" y="815"/>
                  </a:lnTo>
                  <a:lnTo>
                    <a:pt x="527" y="802"/>
                  </a:lnTo>
                  <a:lnTo>
                    <a:pt x="527" y="802"/>
                  </a:lnTo>
                  <a:lnTo>
                    <a:pt x="527" y="791"/>
                  </a:lnTo>
                  <a:lnTo>
                    <a:pt x="530" y="781"/>
                  </a:lnTo>
                  <a:lnTo>
                    <a:pt x="533" y="771"/>
                  </a:lnTo>
                  <a:lnTo>
                    <a:pt x="537" y="761"/>
                  </a:lnTo>
                  <a:lnTo>
                    <a:pt x="541" y="753"/>
                  </a:lnTo>
                  <a:lnTo>
                    <a:pt x="548" y="744"/>
                  </a:lnTo>
                  <a:lnTo>
                    <a:pt x="555" y="735"/>
                  </a:lnTo>
                  <a:lnTo>
                    <a:pt x="563" y="728"/>
                  </a:lnTo>
                  <a:lnTo>
                    <a:pt x="571" y="721"/>
                  </a:lnTo>
                  <a:lnTo>
                    <a:pt x="581" y="716"/>
                  </a:lnTo>
                  <a:lnTo>
                    <a:pt x="591" y="711"/>
                  </a:lnTo>
                  <a:lnTo>
                    <a:pt x="602" y="706"/>
                  </a:lnTo>
                  <a:lnTo>
                    <a:pt x="614" y="703"/>
                  </a:lnTo>
                  <a:lnTo>
                    <a:pt x="625" y="700"/>
                  </a:lnTo>
                  <a:lnTo>
                    <a:pt x="637" y="698"/>
                  </a:lnTo>
                  <a:lnTo>
                    <a:pt x="649" y="698"/>
                  </a:lnTo>
                  <a:lnTo>
                    <a:pt x="649" y="698"/>
                  </a:lnTo>
                  <a:lnTo>
                    <a:pt x="662" y="698"/>
                  </a:lnTo>
                  <a:lnTo>
                    <a:pt x="675" y="700"/>
                  </a:lnTo>
                  <a:lnTo>
                    <a:pt x="687" y="703"/>
                  </a:lnTo>
                  <a:lnTo>
                    <a:pt x="698" y="706"/>
                  </a:lnTo>
                  <a:lnTo>
                    <a:pt x="708" y="711"/>
                  </a:lnTo>
                  <a:lnTo>
                    <a:pt x="718" y="716"/>
                  </a:lnTo>
                  <a:lnTo>
                    <a:pt x="728" y="721"/>
                  </a:lnTo>
                  <a:lnTo>
                    <a:pt x="736" y="728"/>
                  </a:lnTo>
                  <a:lnTo>
                    <a:pt x="745" y="735"/>
                  </a:lnTo>
                  <a:lnTo>
                    <a:pt x="752" y="744"/>
                  </a:lnTo>
                  <a:lnTo>
                    <a:pt x="758" y="753"/>
                  </a:lnTo>
                  <a:lnTo>
                    <a:pt x="763" y="761"/>
                  </a:lnTo>
                  <a:lnTo>
                    <a:pt x="766" y="771"/>
                  </a:lnTo>
                  <a:lnTo>
                    <a:pt x="771" y="781"/>
                  </a:lnTo>
                  <a:lnTo>
                    <a:pt x="772" y="791"/>
                  </a:lnTo>
                  <a:lnTo>
                    <a:pt x="772" y="802"/>
                  </a:lnTo>
                  <a:lnTo>
                    <a:pt x="772" y="802"/>
                  </a:lnTo>
                  <a:lnTo>
                    <a:pt x="772" y="815"/>
                  </a:lnTo>
                  <a:lnTo>
                    <a:pt x="769" y="827"/>
                  </a:lnTo>
                  <a:lnTo>
                    <a:pt x="765" y="838"/>
                  </a:lnTo>
                  <a:lnTo>
                    <a:pt x="759" y="848"/>
                  </a:lnTo>
                  <a:lnTo>
                    <a:pt x="754" y="859"/>
                  </a:lnTo>
                  <a:lnTo>
                    <a:pt x="745" y="868"/>
                  </a:lnTo>
                  <a:lnTo>
                    <a:pt x="735" y="877"/>
                  </a:lnTo>
                  <a:lnTo>
                    <a:pt x="725" y="885"/>
                  </a:lnTo>
                  <a:lnTo>
                    <a:pt x="725" y="885"/>
                  </a:lnTo>
                  <a:lnTo>
                    <a:pt x="722" y="898"/>
                  </a:lnTo>
                  <a:lnTo>
                    <a:pt x="721" y="909"/>
                  </a:lnTo>
                  <a:lnTo>
                    <a:pt x="1088" y="909"/>
                  </a:lnTo>
                  <a:lnTo>
                    <a:pt x="1088" y="525"/>
                  </a:lnTo>
                  <a:lnTo>
                    <a:pt x="1088" y="525"/>
                  </a:lnTo>
                  <a:lnTo>
                    <a:pt x="1103" y="519"/>
                  </a:lnTo>
                  <a:lnTo>
                    <a:pt x="1118" y="517"/>
                  </a:lnTo>
                  <a:lnTo>
                    <a:pt x="1133" y="517"/>
                  </a:lnTo>
                  <a:lnTo>
                    <a:pt x="1147" y="520"/>
                  </a:lnTo>
                  <a:lnTo>
                    <a:pt x="1147" y="520"/>
                  </a:lnTo>
                  <a:lnTo>
                    <a:pt x="1153" y="529"/>
                  </a:lnTo>
                  <a:lnTo>
                    <a:pt x="1160" y="537"/>
                  </a:lnTo>
                  <a:lnTo>
                    <a:pt x="1168" y="545"/>
                  </a:lnTo>
                  <a:lnTo>
                    <a:pt x="1177" y="550"/>
                  </a:lnTo>
                  <a:lnTo>
                    <a:pt x="1185" y="555"/>
                  </a:lnTo>
                  <a:lnTo>
                    <a:pt x="1195" y="557"/>
                  </a:lnTo>
                  <a:lnTo>
                    <a:pt x="1205" y="560"/>
                  </a:lnTo>
                  <a:lnTo>
                    <a:pt x="1217" y="560"/>
                  </a:lnTo>
                  <a:lnTo>
                    <a:pt x="1217" y="560"/>
                  </a:lnTo>
                  <a:lnTo>
                    <a:pt x="1225" y="560"/>
                  </a:lnTo>
                  <a:lnTo>
                    <a:pt x="1234" y="559"/>
                  </a:lnTo>
                  <a:lnTo>
                    <a:pt x="1242" y="556"/>
                  </a:lnTo>
                  <a:lnTo>
                    <a:pt x="1251" y="553"/>
                  </a:lnTo>
                  <a:lnTo>
                    <a:pt x="1258" y="547"/>
                  </a:lnTo>
                  <a:lnTo>
                    <a:pt x="1265" y="543"/>
                  </a:lnTo>
                  <a:lnTo>
                    <a:pt x="1272" y="537"/>
                  </a:lnTo>
                  <a:lnTo>
                    <a:pt x="1279" y="530"/>
                  </a:lnTo>
                  <a:lnTo>
                    <a:pt x="1285" y="523"/>
                  </a:lnTo>
                  <a:lnTo>
                    <a:pt x="1289" y="515"/>
                  </a:lnTo>
                  <a:lnTo>
                    <a:pt x="1294" y="506"/>
                  </a:lnTo>
                  <a:lnTo>
                    <a:pt x="1298" y="498"/>
                  </a:lnTo>
                  <a:lnTo>
                    <a:pt x="1301" y="488"/>
                  </a:lnTo>
                  <a:lnTo>
                    <a:pt x="1302" y="478"/>
                  </a:lnTo>
                  <a:lnTo>
                    <a:pt x="1304" y="468"/>
                  </a:lnTo>
                  <a:lnTo>
                    <a:pt x="1305" y="456"/>
                  </a:lnTo>
                  <a:lnTo>
                    <a:pt x="1305" y="456"/>
                  </a:lnTo>
                  <a:lnTo>
                    <a:pt x="1304" y="446"/>
                  </a:lnTo>
                  <a:lnTo>
                    <a:pt x="1302" y="435"/>
                  </a:lnTo>
                  <a:lnTo>
                    <a:pt x="1301" y="425"/>
                  </a:lnTo>
                  <a:lnTo>
                    <a:pt x="1298" y="416"/>
                  </a:lnTo>
                  <a:lnTo>
                    <a:pt x="1294" y="406"/>
                  </a:lnTo>
                  <a:lnTo>
                    <a:pt x="1289" y="398"/>
                  </a:lnTo>
                  <a:lnTo>
                    <a:pt x="1285" y="391"/>
                  </a:lnTo>
                  <a:lnTo>
                    <a:pt x="1279" y="384"/>
                  </a:lnTo>
                  <a:lnTo>
                    <a:pt x="1272" y="376"/>
                  </a:lnTo>
                  <a:lnTo>
                    <a:pt x="1265" y="371"/>
                  </a:lnTo>
                  <a:lnTo>
                    <a:pt x="1258" y="365"/>
                  </a:lnTo>
                  <a:lnTo>
                    <a:pt x="1251" y="361"/>
                  </a:lnTo>
                  <a:lnTo>
                    <a:pt x="1242" y="356"/>
                  </a:lnTo>
                  <a:lnTo>
                    <a:pt x="1234" y="355"/>
                  </a:lnTo>
                  <a:lnTo>
                    <a:pt x="1225" y="354"/>
                  </a:lnTo>
                  <a:lnTo>
                    <a:pt x="1217" y="352"/>
                  </a:lnTo>
                  <a:lnTo>
                    <a:pt x="1217" y="352"/>
                  </a:lnTo>
                  <a:close/>
                </a:path>
              </a:pathLst>
            </a:custGeom>
            <a:solidFill>
              <a:srgbClr val="4077A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503488" y="2714625"/>
              <a:ext cx="2065338" cy="1370012"/>
            </a:xfrm>
            <a:custGeom>
              <a:avLst/>
              <a:gdLst/>
              <a:ahLst/>
              <a:cxnLst>
                <a:cxn ang="0">
                  <a:pos x="1108" y="493"/>
                </a:cxn>
                <a:cxn ang="0">
                  <a:pos x="1144" y="495"/>
                </a:cxn>
                <a:cxn ang="0">
                  <a:pos x="1163" y="515"/>
                </a:cxn>
                <a:cxn ang="0">
                  <a:pos x="1195" y="534"/>
                </a:cxn>
                <a:cxn ang="0">
                  <a:pos x="1222" y="535"/>
                </a:cxn>
                <a:cxn ang="0">
                  <a:pos x="1255" y="522"/>
                </a:cxn>
                <a:cxn ang="0">
                  <a:pos x="1287" y="490"/>
                </a:cxn>
                <a:cxn ang="0">
                  <a:pos x="1301" y="443"/>
                </a:cxn>
                <a:cxn ang="0">
                  <a:pos x="1301" y="424"/>
                </a:cxn>
                <a:cxn ang="0">
                  <a:pos x="1272" y="359"/>
                </a:cxn>
                <a:cxn ang="0">
                  <a:pos x="1230" y="334"/>
                </a:cxn>
                <a:cxn ang="0">
                  <a:pos x="1202" y="333"/>
                </a:cxn>
                <a:cxn ang="0">
                  <a:pos x="1165" y="349"/>
                </a:cxn>
                <a:cxn ang="0">
                  <a:pos x="1143" y="373"/>
                </a:cxn>
                <a:cxn ang="0">
                  <a:pos x="1084" y="369"/>
                </a:cxn>
                <a:cxn ang="0">
                  <a:pos x="707" y="0"/>
                </a:cxn>
                <a:cxn ang="0">
                  <a:pos x="702" y="39"/>
                </a:cxn>
                <a:cxn ang="0">
                  <a:pos x="722" y="65"/>
                </a:cxn>
                <a:cxn ang="0">
                  <a:pos x="742" y="102"/>
                </a:cxn>
                <a:cxn ang="0">
                  <a:pos x="745" y="132"/>
                </a:cxn>
                <a:cxn ang="0">
                  <a:pos x="732" y="165"/>
                </a:cxn>
                <a:cxn ang="0">
                  <a:pos x="707" y="191"/>
                </a:cxn>
                <a:cxn ang="0">
                  <a:pos x="671" y="208"/>
                </a:cxn>
                <a:cxn ang="0">
                  <a:pos x="641" y="212"/>
                </a:cxn>
                <a:cxn ang="0">
                  <a:pos x="600" y="205"/>
                </a:cxn>
                <a:cxn ang="0">
                  <a:pos x="565" y="185"/>
                </a:cxn>
                <a:cxn ang="0">
                  <a:pos x="543" y="158"/>
                </a:cxn>
                <a:cxn ang="0">
                  <a:pos x="536" y="122"/>
                </a:cxn>
                <a:cxn ang="0">
                  <a:pos x="541" y="92"/>
                </a:cxn>
                <a:cxn ang="0">
                  <a:pos x="567" y="58"/>
                </a:cxn>
                <a:cxn ang="0">
                  <a:pos x="580" y="27"/>
                </a:cxn>
                <a:cxn ang="0">
                  <a:pos x="216" y="371"/>
                </a:cxn>
                <a:cxn ang="0">
                  <a:pos x="182" y="377"/>
                </a:cxn>
                <a:cxn ang="0">
                  <a:pos x="164" y="376"/>
                </a:cxn>
                <a:cxn ang="0">
                  <a:pos x="127" y="347"/>
                </a:cxn>
                <a:cxn ang="0">
                  <a:pos x="97" y="334"/>
                </a:cxn>
                <a:cxn ang="0">
                  <a:pos x="70" y="336"/>
                </a:cxn>
                <a:cxn ang="0">
                  <a:pos x="38" y="352"/>
                </a:cxn>
                <a:cxn ang="0">
                  <a:pos x="7" y="396"/>
                </a:cxn>
                <a:cxn ang="0">
                  <a:pos x="0" y="437"/>
                </a:cxn>
                <a:cxn ang="0">
                  <a:pos x="4" y="467"/>
                </a:cxn>
                <a:cxn ang="0">
                  <a:pos x="33" y="515"/>
                </a:cxn>
                <a:cxn ang="0">
                  <a:pos x="61" y="534"/>
                </a:cxn>
                <a:cxn ang="0">
                  <a:pos x="87" y="540"/>
                </a:cxn>
                <a:cxn ang="0">
                  <a:pos x="112" y="534"/>
                </a:cxn>
                <a:cxn ang="0">
                  <a:pos x="149" y="500"/>
                </a:cxn>
                <a:cxn ang="0">
                  <a:pos x="174" y="495"/>
                </a:cxn>
                <a:cxn ang="0">
                  <a:pos x="216" y="501"/>
                </a:cxn>
                <a:cxn ang="0">
                  <a:pos x="564" y="853"/>
                </a:cxn>
                <a:cxn ang="0">
                  <a:pos x="544" y="826"/>
                </a:cxn>
                <a:cxn ang="0">
                  <a:pos x="523" y="785"/>
                </a:cxn>
                <a:cxn ang="0">
                  <a:pos x="521" y="748"/>
                </a:cxn>
                <a:cxn ang="0">
                  <a:pos x="540" y="702"/>
                </a:cxn>
                <a:cxn ang="0">
                  <a:pos x="567" y="676"/>
                </a:cxn>
                <a:cxn ang="0">
                  <a:pos x="635" y="652"/>
                </a:cxn>
                <a:cxn ang="0">
                  <a:pos x="671" y="654"/>
                </a:cxn>
                <a:cxn ang="0">
                  <a:pos x="715" y="669"/>
                </a:cxn>
                <a:cxn ang="0">
                  <a:pos x="748" y="698"/>
                </a:cxn>
                <a:cxn ang="0">
                  <a:pos x="766" y="735"/>
                </a:cxn>
                <a:cxn ang="0">
                  <a:pos x="768" y="768"/>
                </a:cxn>
                <a:cxn ang="0">
                  <a:pos x="761" y="796"/>
                </a:cxn>
                <a:cxn ang="0">
                  <a:pos x="741" y="829"/>
                </a:cxn>
                <a:cxn ang="0">
                  <a:pos x="724" y="853"/>
                </a:cxn>
              </a:cxnLst>
              <a:rect l="0" t="0" r="r" b="b"/>
              <a:pathLst>
                <a:path w="1301" h="863">
                  <a:moveTo>
                    <a:pt x="1084" y="498"/>
                  </a:moveTo>
                  <a:lnTo>
                    <a:pt x="1100" y="494"/>
                  </a:lnTo>
                  <a:lnTo>
                    <a:pt x="1100" y="494"/>
                  </a:lnTo>
                  <a:lnTo>
                    <a:pt x="1108" y="493"/>
                  </a:lnTo>
                  <a:lnTo>
                    <a:pt x="1118" y="491"/>
                  </a:lnTo>
                  <a:lnTo>
                    <a:pt x="1127" y="493"/>
                  </a:lnTo>
                  <a:lnTo>
                    <a:pt x="1137" y="494"/>
                  </a:lnTo>
                  <a:lnTo>
                    <a:pt x="1144" y="495"/>
                  </a:lnTo>
                  <a:lnTo>
                    <a:pt x="1148" y="501"/>
                  </a:lnTo>
                  <a:lnTo>
                    <a:pt x="1148" y="501"/>
                  </a:lnTo>
                  <a:lnTo>
                    <a:pt x="1155" y="508"/>
                  </a:lnTo>
                  <a:lnTo>
                    <a:pt x="1163" y="515"/>
                  </a:lnTo>
                  <a:lnTo>
                    <a:pt x="1170" y="521"/>
                  </a:lnTo>
                  <a:lnTo>
                    <a:pt x="1178" y="527"/>
                  </a:lnTo>
                  <a:lnTo>
                    <a:pt x="1187" y="531"/>
                  </a:lnTo>
                  <a:lnTo>
                    <a:pt x="1195" y="534"/>
                  </a:lnTo>
                  <a:lnTo>
                    <a:pt x="1204" y="535"/>
                  </a:lnTo>
                  <a:lnTo>
                    <a:pt x="1214" y="535"/>
                  </a:lnTo>
                  <a:lnTo>
                    <a:pt x="1214" y="535"/>
                  </a:lnTo>
                  <a:lnTo>
                    <a:pt x="1222" y="535"/>
                  </a:lnTo>
                  <a:lnTo>
                    <a:pt x="1231" y="534"/>
                  </a:lnTo>
                  <a:lnTo>
                    <a:pt x="1240" y="531"/>
                  </a:lnTo>
                  <a:lnTo>
                    <a:pt x="1248" y="527"/>
                  </a:lnTo>
                  <a:lnTo>
                    <a:pt x="1255" y="522"/>
                  </a:lnTo>
                  <a:lnTo>
                    <a:pt x="1262" y="518"/>
                  </a:lnTo>
                  <a:lnTo>
                    <a:pt x="1269" y="513"/>
                  </a:lnTo>
                  <a:lnTo>
                    <a:pt x="1275" y="505"/>
                  </a:lnTo>
                  <a:lnTo>
                    <a:pt x="1287" y="490"/>
                  </a:lnTo>
                  <a:lnTo>
                    <a:pt x="1294" y="473"/>
                  </a:lnTo>
                  <a:lnTo>
                    <a:pt x="1297" y="463"/>
                  </a:lnTo>
                  <a:lnTo>
                    <a:pt x="1299" y="453"/>
                  </a:lnTo>
                  <a:lnTo>
                    <a:pt x="1301" y="443"/>
                  </a:lnTo>
                  <a:lnTo>
                    <a:pt x="1301" y="433"/>
                  </a:lnTo>
                  <a:lnTo>
                    <a:pt x="1301" y="433"/>
                  </a:lnTo>
                  <a:lnTo>
                    <a:pt x="1301" y="424"/>
                  </a:lnTo>
                  <a:lnTo>
                    <a:pt x="1301" y="424"/>
                  </a:lnTo>
                  <a:lnTo>
                    <a:pt x="1297" y="404"/>
                  </a:lnTo>
                  <a:lnTo>
                    <a:pt x="1291" y="387"/>
                  </a:lnTo>
                  <a:lnTo>
                    <a:pt x="1282" y="371"/>
                  </a:lnTo>
                  <a:lnTo>
                    <a:pt x="1272" y="359"/>
                  </a:lnTo>
                  <a:lnTo>
                    <a:pt x="1259" y="347"/>
                  </a:lnTo>
                  <a:lnTo>
                    <a:pt x="1245" y="339"/>
                  </a:lnTo>
                  <a:lnTo>
                    <a:pt x="1237" y="336"/>
                  </a:lnTo>
                  <a:lnTo>
                    <a:pt x="1230" y="334"/>
                  </a:lnTo>
                  <a:lnTo>
                    <a:pt x="1221" y="333"/>
                  </a:lnTo>
                  <a:lnTo>
                    <a:pt x="1212" y="332"/>
                  </a:lnTo>
                  <a:lnTo>
                    <a:pt x="1212" y="332"/>
                  </a:lnTo>
                  <a:lnTo>
                    <a:pt x="1202" y="333"/>
                  </a:lnTo>
                  <a:lnTo>
                    <a:pt x="1193" y="334"/>
                  </a:lnTo>
                  <a:lnTo>
                    <a:pt x="1183" y="339"/>
                  </a:lnTo>
                  <a:lnTo>
                    <a:pt x="1174" y="343"/>
                  </a:lnTo>
                  <a:lnTo>
                    <a:pt x="1165" y="349"/>
                  </a:lnTo>
                  <a:lnTo>
                    <a:pt x="1157" y="356"/>
                  </a:lnTo>
                  <a:lnTo>
                    <a:pt x="1150" y="363"/>
                  </a:lnTo>
                  <a:lnTo>
                    <a:pt x="1143" y="373"/>
                  </a:lnTo>
                  <a:lnTo>
                    <a:pt x="1143" y="373"/>
                  </a:lnTo>
                  <a:lnTo>
                    <a:pt x="1128" y="376"/>
                  </a:lnTo>
                  <a:lnTo>
                    <a:pt x="1114" y="376"/>
                  </a:lnTo>
                  <a:lnTo>
                    <a:pt x="1100" y="374"/>
                  </a:lnTo>
                  <a:lnTo>
                    <a:pt x="1084" y="369"/>
                  </a:lnTo>
                  <a:lnTo>
                    <a:pt x="1084" y="367"/>
                  </a:lnTo>
                  <a:lnTo>
                    <a:pt x="1084" y="367"/>
                  </a:lnTo>
                  <a:lnTo>
                    <a:pt x="1084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2" y="14"/>
                  </a:lnTo>
                  <a:lnTo>
                    <a:pt x="701" y="27"/>
                  </a:lnTo>
                  <a:lnTo>
                    <a:pt x="702" y="39"/>
                  </a:lnTo>
                  <a:lnTo>
                    <a:pt x="705" y="52"/>
                  </a:lnTo>
                  <a:lnTo>
                    <a:pt x="705" y="52"/>
                  </a:lnTo>
                  <a:lnTo>
                    <a:pt x="714" y="58"/>
                  </a:lnTo>
                  <a:lnTo>
                    <a:pt x="722" y="65"/>
                  </a:lnTo>
                  <a:lnTo>
                    <a:pt x="728" y="74"/>
                  </a:lnTo>
                  <a:lnTo>
                    <a:pt x="735" y="82"/>
                  </a:lnTo>
                  <a:lnTo>
                    <a:pt x="739" y="92"/>
                  </a:lnTo>
                  <a:lnTo>
                    <a:pt x="742" y="102"/>
                  </a:lnTo>
                  <a:lnTo>
                    <a:pt x="745" y="112"/>
                  </a:lnTo>
                  <a:lnTo>
                    <a:pt x="745" y="122"/>
                  </a:lnTo>
                  <a:lnTo>
                    <a:pt x="745" y="122"/>
                  </a:lnTo>
                  <a:lnTo>
                    <a:pt x="745" y="132"/>
                  </a:lnTo>
                  <a:lnTo>
                    <a:pt x="744" y="141"/>
                  </a:lnTo>
                  <a:lnTo>
                    <a:pt x="741" y="149"/>
                  </a:lnTo>
                  <a:lnTo>
                    <a:pt x="738" y="158"/>
                  </a:lnTo>
                  <a:lnTo>
                    <a:pt x="732" y="165"/>
                  </a:lnTo>
                  <a:lnTo>
                    <a:pt x="728" y="172"/>
                  </a:lnTo>
                  <a:lnTo>
                    <a:pt x="721" y="179"/>
                  </a:lnTo>
                  <a:lnTo>
                    <a:pt x="715" y="185"/>
                  </a:lnTo>
                  <a:lnTo>
                    <a:pt x="707" y="191"/>
                  </a:lnTo>
                  <a:lnTo>
                    <a:pt x="699" y="196"/>
                  </a:lnTo>
                  <a:lnTo>
                    <a:pt x="691" y="200"/>
                  </a:lnTo>
                  <a:lnTo>
                    <a:pt x="681" y="205"/>
                  </a:lnTo>
                  <a:lnTo>
                    <a:pt x="671" y="208"/>
                  </a:lnTo>
                  <a:lnTo>
                    <a:pt x="661" y="210"/>
                  </a:lnTo>
                  <a:lnTo>
                    <a:pt x="651" y="210"/>
                  </a:lnTo>
                  <a:lnTo>
                    <a:pt x="641" y="212"/>
                  </a:lnTo>
                  <a:lnTo>
                    <a:pt x="641" y="212"/>
                  </a:lnTo>
                  <a:lnTo>
                    <a:pt x="630" y="210"/>
                  </a:lnTo>
                  <a:lnTo>
                    <a:pt x="620" y="210"/>
                  </a:lnTo>
                  <a:lnTo>
                    <a:pt x="610" y="208"/>
                  </a:lnTo>
                  <a:lnTo>
                    <a:pt x="600" y="205"/>
                  </a:lnTo>
                  <a:lnTo>
                    <a:pt x="590" y="200"/>
                  </a:lnTo>
                  <a:lnTo>
                    <a:pt x="581" y="196"/>
                  </a:lnTo>
                  <a:lnTo>
                    <a:pt x="574" y="191"/>
                  </a:lnTo>
                  <a:lnTo>
                    <a:pt x="565" y="185"/>
                  </a:lnTo>
                  <a:lnTo>
                    <a:pt x="560" y="179"/>
                  </a:lnTo>
                  <a:lnTo>
                    <a:pt x="553" y="172"/>
                  </a:lnTo>
                  <a:lnTo>
                    <a:pt x="548" y="165"/>
                  </a:lnTo>
                  <a:lnTo>
                    <a:pt x="543" y="158"/>
                  </a:lnTo>
                  <a:lnTo>
                    <a:pt x="540" y="149"/>
                  </a:lnTo>
                  <a:lnTo>
                    <a:pt x="537" y="141"/>
                  </a:lnTo>
                  <a:lnTo>
                    <a:pt x="536" y="132"/>
                  </a:lnTo>
                  <a:lnTo>
                    <a:pt x="536" y="122"/>
                  </a:lnTo>
                  <a:lnTo>
                    <a:pt x="536" y="122"/>
                  </a:lnTo>
                  <a:lnTo>
                    <a:pt x="536" y="112"/>
                  </a:lnTo>
                  <a:lnTo>
                    <a:pt x="538" y="102"/>
                  </a:lnTo>
                  <a:lnTo>
                    <a:pt x="541" y="92"/>
                  </a:lnTo>
                  <a:lnTo>
                    <a:pt x="546" y="82"/>
                  </a:lnTo>
                  <a:lnTo>
                    <a:pt x="553" y="74"/>
                  </a:lnTo>
                  <a:lnTo>
                    <a:pt x="558" y="65"/>
                  </a:lnTo>
                  <a:lnTo>
                    <a:pt x="567" y="58"/>
                  </a:lnTo>
                  <a:lnTo>
                    <a:pt x="575" y="52"/>
                  </a:lnTo>
                  <a:lnTo>
                    <a:pt x="575" y="52"/>
                  </a:lnTo>
                  <a:lnTo>
                    <a:pt x="578" y="39"/>
                  </a:lnTo>
                  <a:lnTo>
                    <a:pt x="580" y="27"/>
                  </a:lnTo>
                  <a:lnTo>
                    <a:pt x="578" y="14"/>
                  </a:lnTo>
                  <a:lnTo>
                    <a:pt x="574" y="0"/>
                  </a:lnTo>
                  <a:lnTo>
                    <a:pt x="216" y="0"/>
                  </a:lnTo>
                  <a:lnTo>
                    <a:pt x="216" y="371"/>
                  </a:lnTo>
                  <a:lnTo>
                    <a:pt x="201" y="374"/>
                  </a:lnTo>
                  <a:lnTo>
                    <a:pt x="201" y="374"/>
                  </a:lnTo>
                  <a:lnTo>
                    <a:pt x="192" y="376"/>
                  </a:lnTo>
                  <a:lnTo>
                    <a:pt x="182" y="377"/>
                  </a:lnTo>
                  <a:lnTo>
                    <a:pt x="174" y="377"/>
                  </a:lnTo>
                  <a:lnTo>
                    <a:pt x="164" y="376"/>
                  </a:lnTo>
                  <a:lnTo>
                    <a:pt x="164" y="376"/>
                  </a:lnTo>
                  <a:lnTo>
                    <a:pt x="164" y="376"/>
                  </a:lnTo>
                  <a:lnTo>
                    <a:pt x="149" y="373"/>
                  </a:lnTo>
                  <a:lnTo>
                    <a:pt x="149" y="373"/>
                  </a:lnTo>
                  <a:lnTo>
                    <a:pt x="139" y="359"/>
                  </a:lnTo>
                  <a:lnTo>
                    <a:pt x="127" y="347"/>
                  </a:lnTo>
                  <a:lnTo>
                    <a:pt x="112" y="339"/>
                  </a:lnTo>
                  <a:lnTo>
                    <a:pt x="104" y="336"/>
                  </a:lnTo>
                  <a:lnTo>
                    <a:pt x="97" y="334"/>
                  </a:lnTo>
                  <a:lnTo>
                    <a:pt x="97" y="334"/>
                  </a:lnTo>
                  <a:lnTo>
                    <a:pt x="87" y="333"/>
                  </a:lnTo>
                  <a:lnTo>
                    <a:pt x="87" y="333"/>
                  </a:lnTo>
                  <a:lnTo>
                    <a:pt x="78" y="334"/>
                  </a:lnTo>
                  <a:lnTo>
                    <a:pt x="70" y="336"/>
                  </a:lnTo>
                  <a:lnTo>
                    <a:pt x="61" y="339"/>
                  </a:lnTo>
                  <a:lnTo>
                    <a:pt x="54" y="342"/>
                  </a:lnTo>
                  <a:lnTo>
                    <a:pt x="45" y="346"/>
                  </a:lnTo>
                  <a:lnTo>
                    <a:pt x="38" y="352"/>
                  </a:lnTo>
                  <a:lnTo>
                    <a:pt x="33" y="357"/>
                  </a:lnTo>
                  <a:lnTo>
                    <a:pt x="25" y="363"/>
                  </a:lnTo>
                  <a:lnTo>
                    <a:pt x="15" y="379"/>
                  </a:lnTo>
                  <a:lnTo>
                    <a:pt x="7" y="396"/>
                  </a:lnTo>
                  <a:lnTo>
                    <a:pt x="4" y="406"/>
                  </a:lnTo>
                  <a:lnTo>
                    <a:pt x="1" y="416"/>
                  </a:lnTo>
                  <a:lnTo>
                    <a:pt x="1" y="42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" y="447"/>
                  </a:lnTo>
                  <a:lnTo>
                    <a:pt x="1" y="457"/>
                  </a:lnTo>
                  <a:lnTo>
                    <a:pt x="4" y="467"/>
                  </a:lnTo>
                  <a:lnTo>
                    <a:pt x="7" y="477"/>
                  </a:lnTo>
                  <a:lnTo>
                    <a:pt x="15" y="494"/>
                  </a:lnTo>
                  <a:lnTo>
                    <a:pt x="25" y="510"/>
                  </a:lnTo>
                  <a:lnTo>
                    <a:pt x="33" y="515"/>
                  </a:lnTo>
                  <a:lnTo>
                    <a:pt x="38" y="521"/>
                  </a:lnTo>
                  <a:lnTo>
                    <a:pt x="45" y="527"/>
                  </a:lnTo>
                  <a:lnTo>
                    <a:pt x="54" y="531"/>
                  </a:lnTo>
                  <a:lnTo>
                    <a:pt x="61" y="534"/>
                  </a:lnTo>
                  <a:lnTo>
                    <a:pt x="70" y="537"/>
                  </a:lnTo>
                  <a:lnTo>
                    <a:pt x="78" y="538"/>
                  </a:lnTo>
                  <a:lnTo>
                    <a:pt x="87" y="540"/>
                  </a:lnTo>
                  <a:lnTo>
                    <a:pt x="87" y="540"/>
                  </a:lnTo>
                  <a:lnTo>
                    <a:pt x="97" y="538"/>
                  </a:lnTo>
                  <a:lnTo>
                    <a:pt x="97" y="538"/>
                  </a:lnTo>
                  <a:lnTo>
                    <a:pt x="104" y="537"/>
                  </a:lnTo>
                  <a:lnTo>
                    <a:pt x="112" y="534"/>
                  </a:lnTo>
                  <a:lnTo>
                    <a:pt x="127" y="525"/>
                  </a:lnTo>
                  <a:lnTo>
                    <a:pt x="139" y="514"/>
                  </a:lnTo>
                  <a:lnTo>
                    <a:pt x="149" y="500"/>
                  </a:lnTo>
                  <a:lnTo>
                    <a:pt x="149" y="500"/>
                  </a:lnTo>
                  <a:lnTo>
                    <a:pt x="164" y="497"/>
                  </a:lnTo>
                  <a:lnTo>
                    <a:pt x="164" y="497"/>
                  </a:lnTo>
                  <a:lnTo>
                    <a:pt x="164" y="497"/>
                  </a:lnTo>
                  <a:lnTo>
                    <a:pt x="174" y="495"/>
                  </a:lnTo>
                  <a:lnTo>
                    <a:pt x="182" y="495"/>
                  </a:lnTo>
                  <a:lnTo>
                    <a:pt x="192" y="497"/>
                  </a:lnTo>
                  <a:lnTo>
                    <a:pt x="202" y="498"/>
                  </a:lnTo>
                  <a:lnTo>
                    <a:pt x="216" y="501"/>
                  </a:lnTo>
                  <a:lnTo>
                    <a:pt x="216" y="863"/>
                  </a:lnTo>
                  <a:lnTo>
                    <a:pt x="563" y="863"/>
                  </a:lnTo>
                  <a:lnTo>
                    <a:pt x="563" y="863"/>
                  </a:lnTo>
                  <a:lnTo>
                    <a:pt x="564" y="853"/>
                  </a:lnTo>
                  <a:lnTo>
                    <a:pt x="563" y="843"/>
                  </a:lnTo>
                  <a:lnTo>
                    <a:pt x="563" y="843"/>
                  </a:lnTo>
                  <a:lnTo>
                    <a:pt x="553" y="835"/>
                  </a:lnTo>
                  <a:lnTo>
                    <a:pt x="544" y="826"/>
                  </a:lnTo>
                  <a:lnTo>
                    <a:pt x="537" y="816"/>
                  </a:lnTo>
                  <a:lnTo>
                    <a:pt x="531" y="806"/>
                  </a:lnTo>
                  <a:lnTo>
                    <a:pt x="527" y="795"/>
                  </a:lnTo>
                  <a:lnTo>
                    <a:pt x="523" y="785"/>
                  </a:lnTo>
                  <a:lnTo>
                    <a:pt x="521" y="773"/>
                  </a:lnTo>
                  <a:lnTo>
                    <a:pt x="520" y="760"/>
                  </a:lnTo>
                  <a:lnTo>
                    <a:pt x="520" y="760"/>
                  </a:lnTo>
                  <a:lnTo>
                    <a:pt x="521" y="748"/>
                  </a:lnTo>
                  <a:lnTo>
                    <a:pt x="523" y="736"/>
                  </a:lnTo>
                  <a:lnTo>
                    <a:pt x="527" y="725"/>
                  </a:lnTo>
                  <a:lnTo>
                    <a:pt x="533" y="713"/>
                  </a:lnTo>
                  <a:lnTo>
                    <a:pt x="540" y="702"/>
                  </a:lnTo>
                  <a:lnTo>
                    <a:pt x="548" y="692"/>
                  </a:lnTo>
                  <a:lnTo>
                    <a:pt x="557" y="683"/>
                  </a:lnTo>
                  <a:lnTo>
                    <a:pt x="567" y="676"/>
                  </a:lnTo>
                  <a:lnTo>
                    <a:pt x="567" y="676"/>
                  </a:lnTo>
                  <a:lnTo>
                    <a:pt x="584" y="665"/>
                  </a:lnTo>
                  <a:lnTo>
                    <a:pt x="604" y="658"/>
                  </a:lnTo>
                  <a:lnTo>
                    <a:pt x="624" y="654"/>
                  </a:lnTo>
                  <a:lnTo>
                    <a:pt x="635" y="652"/>
                  </a:lnTo>
                  <a:lnTo>
                    <a:pt x="647" y="651"/>
                  </a:lnTo>
                  <a:lnTo>
                    <a:pt x="647" y="651"/>
                  </a:lnTo>
                  <a:lnTo>
                    <a:pt x="660" y="652"/>
                  </a:lnTo>
                  <a:lnTo>
                    <a:pt x="671" y="654"/>
                  </a:lnTo>
                  <a:lnTo>
                    <a:pt x="682" y="656"/>
                  </a:lnTo>
                  <a:lnTo>
                    <a:pt x="694" y="659"/>
                  </a:lnTo>
                  <a:lnTo>
                    <a:pt x="705" y="664"/>
                  </a:lnTo>
                  <a:lnTo>
                    <a:pt x="715" y="669"/>
                  </a:lnTo>
                  <a:lnTo>
                    <a:pt x="725" y="675"/>
                  </a:lnTo>
                  <a:lnTo>
                    <a:pt x="734" y="682"/>
                  </a:lnTo>
                  <a:lnTo>
                    <a:pt x="741" y="689"/>
                  </a:lnTo>
                  <a:lnTo>
                    <a:pt x="748" y="698"/>
                  </a:lnTo>
                  <a:lnTo>
                    <a:pt x="755" y="706"/>
                  </a:lnTo>
                  <a:lnTo>
                    <a:pt x="759" y="715"/>
                  </a:lnTo>
                  <a:lnTo>
                    <a:pt x="764" y="725"/>
                  </a:lnTo>
                  <a:lnTo>
                    <a:pt x="766" y="735"/>
                  </a:lnTo>
                  <a:lnTo>
                    <a:pt x="769" y="745"/>
                  </a:lnTo>
                  <a:lnTo>
                    <a:pt x="769" y="756"/>
                  </a:lnTo>
                  <a:lnTo>
                    <a:pt x="769" y="756"/>
                  </a:lnTo>
                  <a:lnTo>
                    <a:pt x="768" y="768"/>
                  </a:lnTo>
                  <a:lnTo>
                    <a:pt x="766" y="779"/>
                  </a:lnTo>
                  <a:lnTo>
                    <a:pt x="766" y="779"/>
                  </a:lnTo>
                  <a:lnTo>
                    <a:pt x="764" y="788"/>
                  </a:lnTo>
                  <a:lnTo>
                    <a:pt x="761" y="796"/>
                  </a:lnTo>
                  <a:lnTo>
                    <a:pt x="758" y="805"/>
                  </a:lnTo>
                  <a:lnTo>
                    <a:pt x="752" y="813"/>
                  </a:lnTo>
                  <a:lnTo>
                    <a:pt x="746" y="822"/>
                  </a:lnTo>
                  <a:lnTo>
                    <a:pt x="741" y="829"/>
                  </a:lnTo>
                  <a:lnTo>
                    <a:pt x="734" y="836"/>
                  </a:lnTo>
                  <a:lnTo>
                    <a:pt x="725" y="843"/>
                  </a:lnTo>
                  <a:lnTo>
                    <a:pt x="725" y="843"/>
                  </a:lnTo>
                  <a:lnTo>
                    <a:pt x="724" y="853"/>
                  </a:lnTo>
                  <a:lnTo>
                    <a:pt x="725" y="863"/>
                  </a:lnTo>
                  <a:lnTo>
                    <a:pt x="1084" y="863"/>
                  </a:lnTo>
                  <a:lnTo>
                    <a:pt x="1084" y="498"/>
                  </a:lnTo>
                  <a:close/>
                </a:path>
              </a:pathLst>
            </a:custGeom>
            <a:solidFill>
              <a:srgbClr val="4077A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</p:grpSp>
      <p:sp>
        <p:nvSpPr>
          <p:cNvPr id="27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1750143" y="2044700"/>
            <a:ext cx="1268361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3706761" y="2044700"/>
            <a:ext cx="1740310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6090368" y="2044700"/>
            <a:ext cx="1268361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874568" y="4020984"/>
            <a:ext cx="1740310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1541053" y="4020984"/>
            <a:ext cx="1740310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952567" y="4020984"/>
            <a:ext cx="1268361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33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0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gsaw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grpSp>
        <p:nvGrpSpPr>
          <p:cNvPr id="2" name="Group 22"/>
          <p:cNvGrpSpPr/>
          <p:nvPr userDrawn="1"/>
        </p:nvGrpSpPr>
        <p:grpSpPr>
          <a:xfrm>
            <a:off x="1267660" y="1009675"/>
            <a:ext cx="6608680" cy="5035290"/>
            <a:chOff x="1206500" y="2370138"/>
            <a:chExt cx="4660901" cy="3551237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206500" y="2374900"/>
              <a:ext cx="1608138" cy="2066925"/>
            </a:xfrm>
            <a:custGeom>
              <a:avLst/>
              <a:gdLst/>
              <a:ahLst/>
              <a:cxnLst>
                <a:cxn ang="0">
                  <a:pos x="560" y="1127"/>
                </a:cxn>
                <a:cxn ang="0">
                  <a:pos x="1013" y="1081"/>
                </a:cxn>
                <a:cxn ang="0">
                  <a:pos x="985" y="731"/>
                </a:cxn>
                <a:cxn ang="0">
                  <a:pos x="938" y="766"/>
                </a:cxn>
                <a:cxn ang="0">
                  <a:pos x="894" y="772"/>
                </a:cxn>
                <a:cxn ang="0">
                  <a:pos x="844" y="752"/>
                </a:cxn>
                <a:cxn ang="0">
                  <a:pos x="810" y="709"/>
                </a:cxn>
                <a:cxn ang="0">
                  <a:pos x="797" y="651"/>
                </a:cxn>
                <a:cxn ang="0">
                  <a:pos x="805" y="603"/>
                </a:cxn>
                <a:cxn ang="0">
                  <a:pos x="837" y="556"/>
                </a:cxn>
                <a:cxn ang="0">
                  <a:pos x="882" y="530"/>
                </a:cxn>
                <a:cxn ang="0">
                  <a:pos x="928" y="530"/>
                </a:cxn>
                <a:cxn ang="0">
                  <a:pos x="978" y="560"/>
                </a:cxn>
                <a:cxn ang="0">
                  <a:pos x="1013" y="570"/>
                </a:cxn>
                <a:cxn ang="0">
                  <a:pos x="562" y="198"/>
                </a:cxn>
                <a:cxn ang="0">
                  <a:pos x="567" y="157"/>
                </a:cxn>
                <a:cxn ang="0">
                  <a:pos x="594" y="127"/>
                </a:cxn>
                <a:cxn ang="0">
                  <a:pos x="604" y="88"/>
                </a:cxn>
                <a:cxn ang="0">
                  <a:pos x="592" y="47"/>
                </a:cxn>
                <a:cxn ang="0">
                  <a:pos x="557" y="16"/>
                </a:cxn>
                <a:cxn ang="0">
                  <a:pos x="510" y="1"/>
                </a:cxn>
                <a:cxn ang="0">
                  <a:pos x="469" y="4"/>
                </a:cxn>
                <a:cxn ang="0">
                  <a:pos x="426" y="27"/>
                </a:cxn>
                <a:cxn ang="0">
                  <a:pos x="401" y="63"/>
                </a:cxn>
                <a:cxn ang="0">
                  <a:pos x="396" y="98"/>
                </a:cxn>
                <a:cxn ang="0">
                  <a:pos x="418" y="142"/>
                </a:cxn>
                <a:cxn ang="0">
                  <a:pos x="436" y="162"/>
                </a:cxn>
                <a:cxn ang="0">
                  <a:pos x="432" y="216"/>
                </a:cxn>
                <a:cxn ang="0">
                  <a:pos x="17" y="590"/>
                </a:cxn>
                <a:cxn ang="0">
                  <a:pos x="42" y="577"/>
                </a:cxn>
                <a:cxn ang="0">
                  <a:pos x="84" y="548"/>
                </a:cxn>
                <a:cxn ang="0">
                  <a:pos x="121" y="548"/>
                </a:cxn>
                <a:cxn ang="0">
                  <a:pos x="160" y="570"/>
                </a:cxn>
                <a:cxn ang="0">
                  <a:pos x="185" y="610"/>
                </a:cxn>
                <a:cxn ang="0">
                  <a:pos x="193" y="651"/>
                </a:cxn>
                <a:cxn ang="0">
                  <a:pos x="181" y="699"/>
                </a:cxn>
                <a:cxn ang="0">
                  <a:pos x="154" y="736"/>
                </a:cxn>
                <a:cxn ang="0">
                  <a:pos x="113" y="754"/>
                </a:cxn>
                <a:cxn ang="0">
                  <a:pos x="74" y="748"/>
                </a:cxn>
                <a:cxn ang="0">
                  <a:pos x="34" y="714"/>
                </a:cxn>
                <a:cxn ang="0">
                  <a:pos x="9" y="711"/>
                </a:cxn>
                <a:cxn ang="0">
                  <a:pos x="433" y="1088"/>
                </a:cxn>
                <a:cxn ang="0">
                  <a:pos x="436" y="1144"/>
                </a:cxn>
                <a:cxn ang="0">
                  <a:pos x="411" y="1167"/>
                </a:cxn>
                <a:cxn ang="0">
                  <a:pos x="396" y="1212"/>
                </a:cxn>
                <a:cxn ang="0">
                  <a:pos x="403" y="1248"/>
                </a:cxn>
                <a:cxn ang="0">
                  <a:pos x="433" y="1281"/>
                </a:cxn>
                <a:cxn ang="0">
                  <a:pos x="479" y="1299"/>
                </a:cxn>
                <a:cxn ang="0">
                  <a:pos x="520" y="1299"/>
                </a:cxn>
                <a:cxn ang="0">
                  <a:pos x="566" y="1281"/>
                </a:cxn>
                <a:cxn ang="0">
                  <a:pos x="596" y="1248"/>
                </a:cxn>
                <a:cxn ang="0">
                  <a:pos x="604" y="1212"/>
                </a:cxn>
                <a:cxn ang="0">
                  <a:pos x="589" y="1167"/>
                </a:cxn>
              </a:cxnLst>
              <a:rect l="0" t="0" r="r" b="b"/>
              <a:pathLst>
                <a:path w="1013" h="1302">
                  <a:moveTo>
                    <a:pt x="567" y="1145"/>
                  </a:moveTo>
                  <a:lnTo>
                    <a:pt x="563" y="1144"/>
                  </a:lnTo>
                  <a:lnTo>
                    <a:pt x="563" y="1140"/>
                  </a:lnTo>
                  <a:lnTo>
                    <a:pt x="563" y="1140"/>
                  </a:lnTo>
                  <a:lnTo>
                    <a:pt x="560" y="1127"/>
                  </a:lnTo>
                  <a:lnTo>
                    <a:pt x="560" y="1114"/>
                  </a:lnTo>
                  <a:lnTo>
                    <a:pt x="562" y="1101"/>
                  </a:lnTo>
                  <a:lnTo>
                    <a:pt x="566" y="1088"/>
                  </a:lnTo>
                  <a:lnTo>
                    <a:pt x="569" y="1081"/>
                  </a:lnTo>
                  <a:lnTo>
                    <a:pt x="1013" y="1081"/>
                  </a:lnTo>
                  <a:lnTo>
                    <a:pt x="1013" y="731"/>
                  </a:lnTo>
                  <a:lnTo>
                    <a:pt x="1013" y="731"/>
                  </a:lnTo>
                  <a:lnTo>
                    <a:pt x="999" y="729"/>
                  </a:lnTo>
                  <a:lnTo>
                    <a:pt x="985" y="731"/>
                  </a:lnTo>
                  <a:lnTo>
                    <a:pt x="985" y="731"/>
                  </a:lnTo>
                  <a:lnTo>
                    <a:pt x="976" y="741"/>
                  </a:lnTo>
                  <a:lnTo>
                    <a:pt x="968" y="749"/>
                  </a:lnTo>
                  <a:lnTo>
                    <a:pt x="959" y="756"/>
                  </a:lnTo>
                  <a:lnTo>
                    <a:pt x="949" y="762"/>
                  </a:lnTo>
                  <a:lnTo>
                    <a:pt x="938" y="766"/>
                  </a:lnTo>
                  <a:lnTo>
                    <a:pt x="928" y="771"/>
                  </a:lnTo>
                  <a:lnTo>
                    <a:pt x="917" y="772"/>
                  </a:lnTo>
                  <a:lnTo>
                    <a:pt x="904" y="774"/>
                  </a:lnTo>
                  <a:lnTo>
                    <a:pt x="904" y="774"/>
                  </a:lnTo>
                  <a:lnTo>
                    <a:pt x="894" y="772"/>
                  </a:lnTo>
                  <a:lnTo>
                    <a:pt x="882" y="771"/>
                  </a:lnTo>
                  <a:lnTo>
                    <a:pt x="872" y="768"/>
                  </a:lnTo>
                  <a:lnTo>
                    <a:pt x="862" y="764"/>
                  </a:lnTo>
                  <a:lnTo>
                    <a:pt x="854" y="758"/>
                  </a:lnTo>
                  <a:lnTo>
                    <a:pt x="844" y="752"/>
                  </a:lnTo>
                  <a:lnTo>
                    <a:pt x="837" y="745"/>
                  </a:lnTo>
                  <a:lnTo>
                    <a:pt x="828" y="736"/>
                  </a:lnTo>
                  <a:lnTo>
                    <a:pt x="821" y="728"/>
                  </a:lnTo>
                  <a:lnTo>
                    <a:pt x="815" y="719"/>
                  </a:lnTo>
                  <a:lnTo>
                    <a:pt x="810" y="709"/>
                  </a:lnTo>
                  <a:lnTo>
                    <a:pt x="805" y="698"/>
                  </a:lnTo>
                  <a:lnTo>
                    <a:pt x="803" y="687"/>
                  </a:lnTo>
                  <a:lnTo>
                    <a:pt x="800" y="675"/>
                  </a:lnTo>
                  <a:lnTo>
                    <a:pt x="798" y="662"/>
                  </a:lnTo>
                  <a:lnTo>
                    <a:pt x="797" y="651"/>
                  </a:lnTo>
                  <a:lnTo>
                    <a:pt x="797" y="651"/>
                  </a:lnTo>
                  <a:lnTo>
                    <a:pt x="798" y="638"/>
                  </a:lnTo>
                  <a:lnTo>
                    <a:pt x="800" y="625"/>
                  </a:lnTo>
                  <a:lnTo>
                    <a:pt x="803" y="614"/>
                  </a:lnTo>
                  <a:lnTo>
                    <a:pt x="805" y="603"/>
                  </a:lnTo>
                  <a:lnTo>
                    <a:pt x="810" y="591"/>
                  </a:lnTo>
                  <a:lnTo>
                    <a:pt x="815" y="581"/>
                  </a:lnTo>
                  <a:lnTo>
                    <a:pt x="821" y="573"/>
                  </a:lnTo>
                  <a:lnTo>
                    <a:pt x="828" y="564"/>
                  </a:lnTo>
                  <a:lnTo>
                    <a:pt x="837" y="556"/>
                  </a:lnTo>
                  <a:lnTo>
                    <a:pt x="844" y="548"/>
                  </a:lnTo>
                  <a:lnTo>
                    <a:pt x="854" y="543"/>
                  </a:lnTo>
                  <a:lnTo>
                    <a:pt x="862" y="537"/>
                  </a:lnTo>
                  <a:lnTo>
                    <a:pt x="872" y="533"/>
                  </a:lnTo>
                  <a:lnTo>
                    <a:pt x="882" y="530"/>
                  </a:lnTo>
                  <a:lnTo>
                    <a:pt x="894" y="528"/>
                  </a:lnTo>
                  <a:lnTo>
                    <a:pt x="904" y="527"/>
                  </a:lnTo>
                  <a:lnTo>
                    <a:pt x="904" y="527"/>
                  </a:lnTo>
                  <a:lnTo>
                    <a:pt x="917" y="528"/>
                  </a:lnTo>
                  <a:lnTo>
                    <a:pt x="928" y="530"/>
                  </a:lnTo>
                  <a:lnTo>
                    <a:pt x="938" y="534"/>
                  </a:lnTo>
                  <a:lnTo>
                    <a:pt x="949" y="538"/>
                  </a:lnTo>
                  <a:lnTo>
                    <a:pt x="959" y="544"/>
                  </a:lnTo>
                  <a:lnTo>
                    <a:pt x="968" y="551"/>
                  </a:lnTo>
                  <a:lnTo>
                    <a:pt x="978" y="560"/>
                  </a:lnTo>
                  <a:lnTo>
                    <a:pt x="985" y="570"/>
                  </a:lnTo>
                  <a:lnTo>
                    <a:pt x="985" y="570"/>
                  </a:lnTo>
                  <a:lnTo>
                    <a:pt x="985" y="570"/>
                  </a:lnTo>
                  <a:lnTo>
                    <a:pt x="999" y="571"/>
                  </a:lnTo>
                  <a:lnTo>
                    <a:pt x="1013" y="570"/>
                  </a:lnTo>
                  <a:lnTo>
                    <a:pt x="1013" y="216"/>
                  </a:lnTo>
                  <a:lnTo>
                    <a:pt x="567" y="216"/>
                  </a:lnTo>
                  <a:lnTo>
                    <a:pt x="565" y="209"/>
                  </a:lnTo>
                  <a:lnTo>
                    <a:pt x="565" y="209"/>
                  </a:lnTo>
                  <a:lnTo>
                    <a:pt x="562" y="198"/>
                  </a:lnTo>
                  <a:lnTo>
                    <a:pt x="560" y="185"/>
                  </a:lnTo>
                  <a:lnTo>
                    <a:pt x="560" y="174"/>
                  </a:lnTo>
                  <a:lnTo>
                    <a:pt x="563" y="162"/>
                  </a:lnTo>
                  <a:lnTo>
                    <a:pt x="563" y="158"/>
                  </a:lnTo>
                  <a:lnTo>
                    <a:pt x="567" y="157"/>
                  </a:lnTo>
                  <a:lnTo>
                    <a:pt x="567" y="157"/>
                  </a:lnTo>
                  <a:lnTo>
                    <a:pt x="574" y="149"/>
                  </a:lnTo>
                  <a:lnTo>
                    <a:pt x="583" y="142"/>
                  </a:lnTo>
                  <a:lnTo>
                    <a:pt x="589" y="135"/>
                  </a:lnTo>
                  <a:lnTo>
                    <a:pt x="594" y="127"/>
                  </a:lnTo>
                  <a:lnTo>
                    <a:pt x="599" y="117"/>
                  </a:lnTo>
                  <a:lnTo>
                    <a:pt x="602" y="108"/>
                  </a:lnTo>
                  <a:lnTo>
                    <a:pt x="603" y="98"/>
                  </a:lnTo>
                  <a:lnTo>
                    <a:pt x="604" y="88"/>
                  </a:lnTo>
                  <a:lnTo>
                    <a:pt x="604" y="88"/>
                  </a:lnTo>
                  <a:lnTo>
                    <a:pt x="603" y="80"/>
                  </a:lnTo>
                  <a:lnTo>
                    <a:pt x="602" y="71"/>
                  </a:lnTo>
                  <a:lnTo>
                    <a:pt x="599" y="63"/>
                  </a:lnTo>
                  <a:lnTo>
                    <a:pt x="596" y="54"/>
                  </a:lnTo>
                  <a:lnTo>
                    <a:pt x="592" y="47"/>
                  </a:lnTo>
                  <a:lnTo>
                    <a:pt x="586" y="40"/>
                  </a:lnTo>
                  <a:lnTo>
                    <a:pt x="580" y="33"/>
                  </a:lnTo>
                  <a:lnTo>
                    <a:pt x="573" y="27"/>
                  </a:lnTo>
                  <a:lnTo>
                    <a:pt x="566" y="21"/>
                  </a:lnTo>
                  <a:lnTo>
                    <a:pt x="557" y="16"/>
                  </a:lnTo>
                  <a:lnTo>
                    <a:pt x="549" y="11"/>
                  </a:lnTo>
                  <a:lnTo>
                    <a:pt x="540" y="7"/>
                  </a:lnTo>
                  <a:lnTo>
                    <a:pt x="530" y="4"/>
                  </a:lnTo>
                  <a:lnTo>
                    <a:pt x="520" y="3"/>
                  </a:lnTo>
                  <a:lnTo>
                    <a:pt x="510" y="1"/>
                  </a:lnTo>
                  <a:lnTo>
                    <a:pt x="500" y="0"/>
                  </a:lnTo>
                  <a:lnTo>
                    <a:pt x="500" y="0"/>
                  </a:lnTo>
                  <a:lnTo>
                    <a:pt x="489" y="1"/>
                  </a:lnTo>
                  <a:lnTo>
                    <a:pt x="479" y="3"/>
                  </a:lnTo>
                  <a:lnTo>
                    <a:pt x="469" y="4"/>
                  </a:lnTo>
                  <a:lnTo>
                    <a:pt x="459" y="7"/>
                  </a:lnTo>
                  <a:lnTo>
                    <a:pt x="451" y="11"/>
                  </a:lnTo>
                  <a:lnTo>
                    <a:pt x="442" y="16"/>
                  </a:lnTo>
                  <a:lnTo>
                    <a:pt x="433" y="21"/>
                  </a:lnTo>
                  <a:lnTo>
                    <a:pt x="426" y="27"/>
                  </a:lnTo>
                  <a:lnTo>
                    <a:pt x="419" y="33"/>
                  </a:lnTo>
                  <a:lnTo>
                    <a:pt x="413" y="40"/>
                  </a:lnTo>
                  <a:lnTo>
                    <a:pt x="408" y="47"/>
                  </a:lnTo>
                  <a:lnTo>
                    <a:pt x="403" y="54"/>
                  </a:lnTo>
                  <a:lnTo>
                    <a:pt x="401" y="63"/>
                  </a:lnTo>
                  <a:lnTo>
                    <a:pt x="398" y="71"/>
                  </a:lnTo>
                  <a:lnTo>
                    <a:pt x="396" y="80"/>
                  </a:lnTo>
                  <a:lnTo>
                    <a:pt x="396" y="88"/>
                  </a:lnTo>
                  <a:lnTo>
                    <a:pt x="396" y="88"/>
                  </a:lnTo>
                  <a:lnTo>
                    <a:pt x="396" y="98"/>
                  </a:lnTo>
                  <a:lnTo>
                    <a:pt x="398" y="108"/>
                  </a:lnTo>
                  <a:lnTo>
                    <a:pt x="401" y="117"/>
                  </a:lnTo>
                  <a:lnTo>
                    <a:pt x="405" y="127"/>
                  </a:lnTo>
                  <a:lnTo>
                    <a:pt x="411" y="135"/>
                  </a:lnTo>
                  <a:lnTo>
                    <a:pt x="418" y="142"/>
                  </a:lnTo>
                  <a:lnTo>
                    <a:pt x="425" y="149"/>
                  </a:lnTo>
                  <a:lnTo>
                    <a:pt x="433" y="157"/>
                  </a:lnTo>
                  <a:lnTo>
                    <a:pt x="436" y="158"/>
                  </a:lnTo>
                  <a:lnTo>
                    <a:pt x="436" y="162"/>
                  </a:lnTo>
                  <a:lnTo>
                    <a:pt x="436" y="162"/>
                  </a:lnTo>
                  <a:lnTo>
                    <a:pt x="439" y="174"/>
                  </a:lnTo>
                  <a:lnTo>
                    <a:pt x="439" y="185"/>
                  </a:lnTo>
                  <a:lnTo>
                    <a:pt x="438" y="198"/>
                  </a:lnTo>
                  <a:lnTo>
                    <a:pt x="435" y="209"/>
                  </a:lnTo>
                  <a:lnTo>
                    <a:pt x="432" y="216"/>
                  </a:lnTo>
                  <a:lnTo>
                    <a:pt x="0" y="216"/>
                  </a:lnTo>
                  <a:lnTo>
                    <a:pt x="0" y="590"/>
                  </a:lnTo>
                  <a:lnTo>
                    <a:pt x="0" y="590"/>
                  </a:lnTo>
                  <a:lnTo>
                    <a:pt x="9" y="590"/>
                  </a:lnTo>
                  <a:lnTo>
                    <a:pt x="17" y="590"/>
                  </a:lnTo>
                  <a:lnTo>
                    <a:pt x="26" y="588"/>
                  </a:lnTo>
                  <a:lnTo>
                    <a:pt x="34" y="587"/>
                  </a:lnTo>
                  <a:lnTo>
                    <a:pt x="34" y="587"/>
                  </a:lnTo>
                  <a:lnTo>
                    <a:pt x="34" y="587"/>
                  </a:lnTo>
                  <a:lnTo>
                    <a:pt x="42" y="577"/>
                  </a:lnTo>
                  <a:lnTo>
                    <a:pt x="49" y="570"/>
                  </a:lnTo>
                  <a:lnTo>
                    <a:pt x="57" y="563"/>
                  </a:lnTo>
                  <a:lnTo>
                    <a:pt x="66" y="557"/>
                  </a:lnTo>
                  <a:lnTo>
                    <a:pt x="74" y="553"/>
                  </a:lnTo>
                  <a:lnTo>
                    <a:pt x="84" y="548"/>
                  </a:lnTo>
                  <a:lnTo>
                    <a:pt x="94" y="547"/>
                  </a:lnTo>
                  <a:lnTo>
                    <a:pt x="104" y="546"/>
                  </a:lnTo>
                  <a:lnTo>
                    <a:pt x="104" y="546"/>
                  </a:lnTo>
                  <a:lnTo>
                    <a:pt x="113" y="547"/>
                  </a:lnTo>
                  <a:lnTo>
                    <a:pt x="121" y="548"/>
                  </a:lnTo>
                  <a:lnTo>
                    <a:pt x="130" y="551"/>
                  </a:lnTo>
                  <a:lnTo>
                    <a:pt x="138" y="554"/>
                  </a:lnTo>
                  <a:lnTo>
                    <a:pt x="146" y="558"/>
                  </a:lnTo>
                  <a:lnTo>
                    <a:pt x="154" y="564"/>
                  </a:lnTo>
                  <a:lnTo>
                    <a:pt x="160" y="570"/>
                  </a:lnTo>
                  <a:lnTo>
                    <a:pt x="167" y="577"/>
                  </a:lnTo>
                  <a:lnTo>
                    <a:pt x="173" y="584"/>
                  </a:lnTo>
                  <a:lnTo>
                    <a:pt x="177" y="593"/>
                  </a:lnTo>
                  <a:lnTo>
                    <a:pt x="181" y="601"/>
                  </a:lnTo>
                  <a:lnTo>
                    <a:pt x="185" y="610"/>
                  </a:lnTo>
                  <a:lnTo>
                    <a:pt x="188" y="620"/>
                  </a:lnTo>
                  <a:lnTo>
                    <a:pt x="191" y="630"/>
                  </a:lnTo>
                  <a:lnTo>
                    <a:pt x="193" y="640"/>
                  </a:lnTo>
                  <a:lnTo>
                    <a:pt x="193" y="651"/>
                  </a:lnTo>
                  <a:lnTo>
                    <a:pt x="193" y="651"/>
                  </a:lnTo>
                  <a:lnTo>
                    <a:pt x="193" y="661"/>
                  </a:lnTo>
                  <a:lnTo>
                    <a:pt x="191" y="671"/>
                  </a:lnTo>
                  <a:lnTo>
                    <a:pt x="188" y="681"/>
                  </a:lnTo>
                  <a:lnTo>
                    <a:pt x="185" y="691"/>
                  </a:lnTo>
                  <a:lnTo>
                    <a:pt x="181" y="699"/>
                  </a:lnTo>
                  <a:lnTo>
                    <a:pt x="177" y="708"/>
                  </a:lnTo>
                  <a:lnTo>
                    <a:pt x="173" y="717"/>
                  </a:lnTo>
                  <a:lnTo>
                    <a:pt x="167" y="724"/>
                  </a:lnTo>
                  <a:lnTo>
                    <a:pt x="160" y="731"/>
                  </a:lnTo>
                  <a:lnTo>
                    <a:pt x="154" y="736"/>
                  </a:lnTo>
                  <a:lnTo>
                    <a:pt x="146" y="742"/>
                  </a:lnTo>
                  <a:lnTo>
                    <a:pt x="138" y="746"/>
                  </a:lnTo>
                  <a:lnTo>
                    <a:pt x="130" y="749"/>
                  </a:lnTo>
                  <a:lnTo>
                    <a:pt x="121" y="752"/>
                  </a:lnTo>
                  <a:lnTo>
                    <a:pt x="113" y="754"/>
                  </a:lnTo>
                  <a:lnTo>
                    <a:pt x="104" y="755"/>
                  </a:lnTo>
                  <a:lnTo>
                    <a:pt x="104" y="755"/>
                  </a:lnTo>
                  <a:lnTo>
                    <a:pt x="94" y="754"/>
                  </a:lnTo>
                  <a:lnTo>
                    <a:pt x="84" y="752"/>
                  </a:lnTo>
                  <a:lnTo>
                    <a:pt x="74" y="748"/>
                  </a:lnTo>
                  <a:lnTo>
                    <a:pt x="66" y="744"/>
                  </a:lnTo>
                  <a:lnTo>
                    <a:pt x="57" y="738"/>
                  </a:lnTo>
                  <a:lnTo>
                    <a:pt x="49" y="731"/>
                  </a:lnTo>
                  <a:lnTo>
                    <a:pt x="42" y="724"/>
                  </a:lnTo>
                  <a:lnTo>
                    <a:pt x="34" y="714"/>
                  </a:lnTo>
                  <a:lnTo>
                    <a:pt x="34" y="714"/>
                  </a:lnTo>
                  <a:lnTo>
                    <a:pt x="34" y="714"/>
                  </a:lnTo>
                  <a:lnTo>
                    <a:pt x="26" y="712"/>
                  </a:lnTo>
                  <a:lnTo>
                    <a:pt x="17" y="711"/>
                  </a:lnTo>
                  <a:lnTo>
                    <a:pt x="9" y="711"/>
                  </a:lnTo>
                  <a:lnTo>
                    <a:pt x="0" y="711"/>
                  </a:lnTo>
                  <a:lnTo>
                    <a:pt x="0" y="1081"/>
                  </a:lnTo>
                  <a:lnTo>
                    <a:pt x="431" y="1081"/>
                  </a:lnTo>
                  <a:lnTo>
                    <a:pt x="433" y="1088"/>
                  </a:lnTo>
                  <a:lnTo>
                    <a:pt x="433" y="1088"/>
                  </a:lnTo>
                  <a:lnTo>
                    <a:pt x="438" y="1101"/>
                  </a:lnTo>
                  <a:lnTo>
                    <a:pt x="439" y="1114"/>
                  </a:lnTo>
                  <a:lnTo>
                    <a:pt x="439" y="1127"/>
                  </a:lnTo>
                  <a:lnTo>
                    <a:pt x="436" y="1140"/>
                  </a:lnTo>
                  <a:lnTo>
                    <a:pt x="436" y="1144"/>
                  </a:lnTo>
                  <a:lnTo>
                    <a:pt x="433" y="1145"/>
                  </a:lnTo>
                  <a:lnTo>
                    <a:pt x="433" y="1145"/>
                  </a:lnTo>
                  <a:lnTo>
                    <a:pt x="425" y="1153"/>
                  </a:lnTo>
                  <a:lnTo>
                    <a:pt x="418" y="1160"/>
                  </a:lnTo>
                  <a:lnTo>
                    <a:pt x="411" y="1167"/>
                  </a:lnTo>
                  <a:lnTo>
                    <a:pt x="405" y="1175"/>
                  </a:lnTo>
                  <a:lnTo>
                    <a:pt x="401" y="1185"/>
                  </a:lnTo>
                  <a:lnTo>
                    <a:pt x="398" y="1194"/>
                  </a:lnTo>
                  <a:lnTo>
                    <a:pt x="396" y="1204"/>
                  </a:lnTo>
                  <a:lnTo>
                    <a:pt x="396" y="1212"/>
                  </a:lnTo>
                  <a:lnTo>
                    <a:pt x="396" y="1212"/>
                  </a:lnTo>
                  <a:lnTo>
                    <a:pt x="396" y="1222"/>
                  </a:lnTo>
                  <a:lnTo>
                    <a:pt x="398" y="1231"/>
                  </a:lnTo>
                  <a:lnTo>
                    <a:pt x="401" y="1239"/>
                  </a:lnTo>
                  <a:lnTo>
                    <a:pt x="403" y="1248"/>
                  </a:lnTo>
                  <a:lnTo>
                    <a:pt x="408" y="1255"/>
                  </a:lnTo>
                  <a:lnTo>
                    <a:pt x="413" y="1262"/>
                  </a:lnTo>
                  <a:lnTo>
                    <a:pt x="419" y="1269"/>
                  </a:lnTo>
                  <a:lnTo>
                    <a:pt x="426" y="1275"/>
                  </a:lnTo>
                  <a:lnTo>
                    <a:pt x="433" y="1281"/>
                  </a:lnTo>
                  <a:lnTo>
                    <a:pt x="442" y="1286"/>
                  </a:lnTo>
                  <a:lnTo>
                    <a:pt x="451" y="1291"/>
                  </a:lnTo>
                  <a:lnTo>
                    <a:pt x="459" y="1295"/>
                  </a:lnTo>
                  <a:lnTo>
                    <a:pt x="469" y="1298"/>
                  </a:lnTo>
                  <a:lnTo>
                    <a:pt x="479" y="1299"/>
                  </a:lnTo>
                  <a:lnTo>
                    <a:pt x="489" y="1301"/>
                  </a:lnTo>
                  <a:lnTo>
                    <a:pt x="500" y="1302"/>
                  </a:lnTo>
                  <a:lnTo>
                    <a:pt x="500" y="1302"/>
                  </a:lnTo>
                  <a:lnTo>
                    <a:pt x="510" y="1301"/>
                  </a:lnTo>
                  <a:lnTo>
                    <a:pt x="520" y="1299"/>
                  </a:lnTo>
                  <a:lnTo>
                    <a:pt x="530" y="1298"/>
                  </a:lnTo>
                  <a:lnTo>
                    <a:pt x="540" y="1295"/>
                  </a:lnTo>
                  <a:lnTo>
                    <a:pt x="549" y="1291"/>
                  </a:lnTo>
                  <a:lnTo>
                    <a:pt x="557" y="1286"/>
                  </a:lnTo>
                  <a:lnTo>
                    <a:pt x="566" y="1281"/>
                  </a:lnTo>
                  <a:lnTo>
                    <a:pt x="573" y="1275"/>
                  </a:lnTo>
                  <a:lnTo>
                    <a:pt x="580" y="1269"/>
                  </a:lnTo>
                  <a:lnTo>
                    <a:pt x="586" y="1262"/>
                  </a:lnTo>
                  <a:lnTo>
                    <a:pt x="592" y="1255"/>
                  </a:lnTo>
                  <a:lnTo>
                    <a:pt x="596" y="1248"/>
                  </a:lnTo>
                  <a:lnTo>
                    <a:pt x="599" y="1239"/>
                  </a:lnTo>
                  <a:lnTo>
                    <a:pt x="602" y="1231"/>
                  </a:lnTo>
                  <a:lnTo>
                    <a:pt x="603" y="1222"/>
                  </a:lnTo>
                  <a:lnTo>
                    <a:pt x="604" y="1212"/>
                  </a:lnTo>
                  <a:lnTo>
                    <a:pt x="604" y="1212"/>
                  </a:lnTo>
                  <a:lnTo>
                    <a:pt x="603" y="1204"/>
                  </a:lnTo>
                  <a:lnTo>
                    <a:pt x="602" y="1194"/>
                  </a:lnTo>
                  <a:lnTo>
                    <a:pt x="599" y="1185"/>
                  </a:lnTo>
                  <a:lnTo>
                    <a:pt x="594" y="1175"/>
                  </a:lnTo>
                  <a:lnTo>
                    <a:pt x="589" y="1167"/>
                  </a:lnTo>
                  <a:lnTo>
                    <a:pt x="583" y="1160"/>
                  </a:lnTo>
                  <a:lnTo>
                    <a:pt x="574" y="1153"/>
                  </a:lnTo>
                  <a:lnTo>
                    <a:pt x="567" y="1145"/>
                  </a:lnTo>
                  <a:lnTo>
                    <a:pt x="567" y="1145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2736849" y="3781425"/>
              <a:ext cx="1609725" cy="2139950"/>
            </a:xfrm>
            <a:custGeom>
              <a:avLst/>
              <a:gdLst/>
              <a:ahLst/>
              <a:cxnLst>
                <a:cxn ang="0">
                  <a:pos x="558" y="1174"/>
                </a:cxn>
                <a:cxn ang="0">
                  <a:pos x="1014" y="1129"/>
                </a:cxn>
                <a:cxn ang="0">
                  <a:pos x="987" y="742"/>
                </a:cxn>
                <a:cxn ang="0">
                  <a:pos x="951" y="772"/>
                </a:cxn>
                <a:cxn ang="0">
                  <a:pos x="897" y="791"/>
                </a:cxn>
                <a:cxn ang="0">
                  <a:pos x="857" y="781"/>
                </a:cxn>
                <a:cxn ang="0">
                  <a:pos x="818" y="747"/>
                </a:cxn>
                <a:cxn ang="0">
                  <a:pos x="796" y="694"/>
                </a:cxn>
                <a:cxn ang="0">
                  <a:pos x="796" y="646"/>
                </a:cxn>
                <a:cxn ang="0">
                  <a:pos x="818" y="594"/>
                </a:cxn>
                <a:cxn ang="0">
                  <a:pos x="857" y="560"/>
                </a:cxn>
                <a:cxn ang="0">
                  <a:pos x="897" y="550"/>
                </a:cxn>
                <a:cxn ang="0">
                  <a:pos x="951" y="569"/>
                </a:cxn>
                <a:cxn ang="0">
                  <a:pos x="987" y="599"/>
                </a:cxn>
                <a:cxn ang="0">
                  <a:pos x="564" y="217"/>
                </a:cxn>
                <a:cxn ang="0">
                  <a:pos x="558" y="174"/>
                </a:cxn>
                <a:cxn ang="0">
                  <a:pos x="572" y="150"/>
                </a:cxn>
                <a:cxn ang="0">
                  <a:pos x="598" y="108"/>
                </a:cxn>
                <a:cxn ang="0">
                  <a:pos x="599" y="71"/>
                </a:cxn>
                <a:cxn ang="0">
                  <a:pos x="577" y="33"/>
                </a:cxn>
                <a:cxn ang="0">
                  <a:pos x="537" y="7"/>
                </a:cxn>
                <a:cxn ang="0">
                  <a:pos x="497" y="0"/>
                </a:cxn>
                <a:cxn ang="0">
                  <a:pos x="447" y="11"/>
                </a:cxn>
                <a:cxn ang="0">
                  <a:pos x="411" y="40"/>
                </a:cxn>
                <a:cxn ang="0">
                  <a:pos x="393" y="80"/>
                </a:cxn>
                <a:cxn ang="0">
                  <a:pos x="399" y="117"/>
                </a:cxn>
                <a:cxn ang="0">
                  <a:pos x="430" y="157"/>
                </a:cxn>
                <a:cxn ang="0">
                  <a:pos x="437" y="185"/>
                </a:cxn>
                <a:cxn ang="0">
                  <a:pos x="0" y="590"/>
                </a:cxn>
                <a:cxn ang="0">
                  <a:pos x="37" y="580"/>
                </a:cxn>
                <a:cxn ang="0">
                  <a:pos x="85" y="550"/>
                </a:cxn>
                <a:cxn ang="0">
                  <a:pos x="131" y="550"/>
                </a:cxn>
                <a:cxn ang="0">
                  <a:pos x="176" y="576"/>
                </a:cxn>
                <a:cxn ang="0">
                  <a:pos x="208" y="623"/>
                </a:cxn>
                <a:cxn ang="0">
                  <a:pos x="216" y="670"/>
                </a:cxn>
                <a:cxn ang="0">
                  <a:pos x="203" y="730"/>
                </a:cxn>
                <a:cxn ang="0">
                  <a:pos x="169" y="772"/>
                </a:cxn>
                <a:cxn ang="0">
                  <a:pos x="119" y="792"/>
                </a:cxn>
                <a:cxn ang="0">
                  <a:pos x="75" y="787"/>
                </a:cxn>
                <a:cxn ang="0">
                  <a:pos x="28" y="751"/>
                </a:cxn>
                <a:cxn ang="0">
                  <a:pos x="0" y="1129"/>
                </a:cxn>
                <a:cxn ang="0">
                  <a:pos x="437" y="1161"/>
                </a:cxn>
                <a:cxn ang="0">
                  <a:pos x="430" y="1193"/>
                </a:cxn>
                <a:cxn ang="0">
                  <a:pos x="399" y="1231"/>
                </a:cxn>
                <a:cxn ang="0">
                  <a:pos x="393" y="1268"/>
                </a:cxn>
                <a:cxn ang="0">
                  <a:pos x="411" y="1310"/>
                </a:cxn>
                <a:cxn ang="0">
                  <a:pos x="447" y="1338"/>
                </a:cxn>
                <a:cxn ang="0">
                  <a:pos x="497" y="1348"/>
                </a:cxn>
                <a:cxn ang="0">
                  <a:pos x="537" y="1341"/>
                </a:cxn>
                <a:cxn ang="0">
                  <a:pos x="577" y="1315"/>
                </a:cxn>
                <a:cxn ang="0">
                  <a:pos x="599" y="1278"/>
                </a:cxn>
                <a:cxn ang="0">
                  <a:pos x="598" y="1241"/>
                </a:cxn>
                <a:cxn ang="0">
                  <a:pos x="572" y="1198"/>
                </a:cxn>
              </a:cxnLst>
              <a:rect l="0" t="0" r="r" b="b"/>
              <a:pathLst>
                <a:path w="1014" h="1348">
                  <a:moveTo>
                    <a:pt x="564" y="1193"/>
                  </a:moveTo>
                  <a:lnTo>
                    <a:pt x="561" y="1190"/>
                  </a:lnTo>
                  <a:lnTo>
                    <a:pt x="560" y="1187"/>
                  </a:lnTo>
                  <a:lnTo>
                    <a:pt x="560" y="1187"/>
                  </a:lnTo>
                  <a:lnTo>
                    <a:pt x="558" y="1174"/>
                  </a:lnTo>
                  <a:lnTo>
                    <a:pt x="558" y="1161"/>
                  </a:lnTo>
                  <a:lnTo>
                    <a:pt x="560" y="1149"/>
                  </a:lnTo>
                  <a:lnTo>
                    <a:pt x="564" y="1134"/>
                  </a:lnTo>
                  <a:lnTo>
                    <a:pt x="565" y="1129"/>
                  </a:lnTo>
                  <a:lnTo>
                    <a:pt x="1014" y="1129"/>
                  </a:lnTo>
                  <a:lnTo>
                    <a:pt x="1014" y="741"/>
                  </a:lnTo>
                  <a:lnTo>
                    <a:pt x="1014" y="741"/>
                  </a:lnTo>
                  <a:lnTo>
                    <a:pt x="1006" y="740"/>
                  </a:lnTo>
                  <a:lnTo>
                    <a:pt x="996" y="741"/>
                  </a:lnTo>
                  <a:lnTo>
                    <a:pt x="987" y="742"/>
                  </a:lnTo>
                  <a:lnTo>
                    <a:pt x="977" y="744"/>
                  </a:lnTo>
                  <a:lnTo>
                    <a:pt x="977" y="744"/>
                  </a:lnTo>
                  <a:lnTo>
                    <a:pt x="970" y="755"/>
                  </a:lnTo>
                  <a:lnTo>
                    <a:pt x="961" y="764"/>
                  </a:lnTo>
                  <a:lnTo>
                    <a:pt x="951" y="772"/>
                  </a:lnTo>
                  <a:lnTo>
                    <a:pt x="941" y="778"/>
                  </a:lnTo>
                  <a:lnTo>
                    <a:pt x="932" y="784"/>
                  </a:lnTo>
                  <a:lnTo>
                    <a:pt x="920" y="788"/>
                  </a:lnTo>
                  <a:lnTo>
                    <a:pt x="909" y="789"/>
                  </a:lnTo>
                  <a:lnTo>
                    <a:pt x="897" y="791"/>
                  </a:lnTo>
                  <a:lnTo>
                    <a:pt x="897" y="791"/>
                  </a:lnTo>
                  <a:lnTo>
                    <a:pt x="886" y="789"/>
                  </a:lnTo>
                  <a:lnTo>
                    <a:pt x="876" y="788"/>
                  </a:lnTo>
                  <a:lnTo>
                    <a:pt x="866" y="785"/>
                  </a:lnTo>
                  <a:lnTo>
                    <a:pt x="857" y="781"/>
                  </a:lnTo>
                  <a:lnTo>
                    <a:pt x="847" y="777"/>
                  </a:lnTo>
                  <a:lnTo>
                    <a:pt x="840" y="770"/>
                  </a:lnTo>
                  <a:lnTo>
                    <a:pt x="832" y="764"/>
                  </a:lnTo>
                  <a:lnTo>
                    <a:pt x="825" y="755"/>
                  </a:lnTo>
                  <a:lnTo>
                    <a:pt x="818" y="747"/>
                  </a:lnTo>
                  <a:lnTo>
                    <a:pt x="812" y="738"/>
                  </a:lnTo>
                  <a:lnTo>
                    <a:pt x="808" y="728"/>
                  </a:lnTo>
                  <a:lnTo>
                    <a:pt x="803" y="717"/>
                  </a:lnTo>
                  <a:lnTo>
                    <a:pt x="799" y="707"/>
                  </a:lnTo>
                  <a:lnTo>
                    <a:pt x="796" y="694"/>
                  </a:lnTo>
                  <a:lnTo>
                    <a:pt x="795" y="683"/>
                  </a:lnTo>
                  <a:lnTo>
                    <a:pt x="795" y="670"/>
                  </a:lnTo>
                  <a:lnTo>
                    <a:pt x="795" y="670"/>
                  </a:lnTo>
                  <a:lnTo>
                    <a:pt x="795" y="658"/>
                  </a:lnTo>
                  <a:lnTo>
                    <a:pt x="796" y="646"/>
                  </a:lnTo>
                  <a:lnTo>
                    <a:pt x="799" y="634"/>
                  </a:lnTo>
                  <a:lnTo>
                    <a:pt x="803" y="624"/>
                  </a:lnTo>
                  <a:lnTo>
                    <a:pt x="808" y="613"/>
                  </a:lnTo>
                  <a:lnTo>
                    <a:pt x="812" y="603"/>
                  </a:lnTo>
                  <a:lnTo>
                    <a:pt x="818" y="594"/>
                  </a:lnTo>
                  <a:lnTo>
                    <a:pt x="825" y="586"/>
                  </a:lnTo>
                  <a:lnTo>
                    <a:pt x="832" y="577"/>
                  </a:lnTo>
                  <a:lnTo>
                    <a:pt x="840" y="571"/>
                  </a:lnTo>
                  <a:lnTo>
                    <a:pt x="847" y="564"/>
                  </a:lnTo>
                  <a:lnTo>
                    <a:pt x="857" y="560"/>
                  </a:lnTo>
                  <a:lnTo>
                    <a:pt x="866" y="556"/>
                  </a:lnTo>
                  <a:lnTo>
                    <a:pt x="876" y="553"/>
                  </a:lnTo>
                  <a:lnTo>
                    <a:pt x="886" y="552"/>
                  </a:lnTo>
                  <a:lnTo>
                    <a:pt x="897" y="550"/>
                  </a:lnTo>
                  <a:lnTo>
                    <a:pt x="897" y="550"/>
                  </a:lnTo>
                  <a:lnTo>
                    <a:pt x="909" y="552"/>
                  </a:lnTo>
                  <a:lnTo>
                    <a:pt x="920" y="553"/>
                  </a:lnTo>
                  <a:lnTo>
                    <a:pt x="932" y="557"/>
                  </a:lnTo>
                  <a:lnTo>
                    <a:pt x="941" y="563"/>
                  </a:lnTo>
                  <a:lnTo>
                    <a:pt x="951" y="569"/>
                  </a:lnTo>
                  <a:lnTo>
                    <a:pt x="961" y="577"/>
                  </a:lnTo>
                  <a:lnTo>
                    <a:pt x="970" y="586"/>
                  </a:lnTo>
                  <a:lnTo>
                    <a:pt x="977" y="597"/>
                  </a:lnTo>
                  <a:lnTo>
                    <a:pt x="977" y="597"/>
                  </a:lnTo>
                  <a:lnTo>
                    <a:pt x="987" y="599"/>
                  </a:lnTo>
                  <a:lnTo>
                    <a:pt x="996" y="600"/>
                  </a:lnTo>
                  <a:lnTo>
                    <a:pt x="1006" y="601"/>
                  </a:lnTo>
                  <a:lnTo>
                    <a:pt x="1014" y="600"/>
                  </a:lnTo>
                  <a:lnTo>
                    <a:pt x="1014" y="217"/>
                  </a:lnTo>
                  <a:lnTo>
                    <a:pt x="564" y="217"/>
                  </a:lnTo>
                  <a:lnTo>
                    <a:pt x="562" y="210"/>
                  </a:lnTo>
                  <a:lnTo>
                    <a:pt x="562" y="210"/>
                  </a:lnTo>
                  <a:lnTo>
                    <a:pt x="558" y="198"/>
                  </a:lnTo>
                  <a:lnTo>
                    <a:pt x="558" y="185"/>
                  </a:lnTo>
                  <a:lnTo>
                    <a:pt x="558" y="174"/>
                  </a:lnTo>
                  <a:lnTo>
                    <a:pt x="560" y="163"/>
                  </a:lnTo>
                  <a:lnTo>
                    <a:pt x="561" y="158"/>
                  </a:lnTo>
                  <a:lnTo>
                    <a:pt x="564" y="157"/>
                  </a:lnTo>
                  <a:lnTo>
                    <a:pt x="564" y="157"/>
                  </a:lnTo>
                  <a:lnTo>
                    <a:pt x="572" y="150"/>
                  </a:lnTo>
                  <a:lnTo>
                    <a:pt x="580" y="143"/>
                  </a:lnTo>
                  <a:lnTo>
                    <a:pt x="587" y="135"/>
                  </a:lnTo>
                  <a:lnTo>
                    <a:pt x="591" y="127"/>
                  </a:lnTo>
                  <a:lnTo>
                    <a:pt x="595" y="117"/>
                  </a:lnTo>
                  <a:lnTo>
                    <a:pt x="598" y="108"/>
                  </a:lnTo>
                  <a:lnTo>
                    <a:pt x="601" y="98"/>
                  </a:lnTo>
                  <a:lnTo>
                    <a:pt x="601" y="88"/>
                  </a:lnTo>
                  <a:lnTo>
                    <a:pt x="601" y="88"/>
                  </a:lnTo>
                  <a:lnTo>
                    <a:pt x="601" y="80"/>
                  </a:lnTo>
                  <a:lnTo>
                    <a:pt x="599" y="71"/>
                  </a:lnTo>
                  <a:lnTo>
                    <a:pt x="597" y="63"/>
                  </a:lnTo>
                  <a:lnTo>
                    <a:pt x="592" y="54"/>
                  </a:lnTo>
                  <a:lnTo>
                    <a:pt x="588" y="47"/>
                  </a:lnTo>
                  <a:lnTo>
                    <a:pt x="584" y="40"/>
                  </a:lnTo>
                  <a:lnTo>
                    <a:pt x="577" y="33"/>
                  </a:lnTo>
                  <a:lnTo>
                    <a:pt x="571" y="27"/>
                  </a:lnTo>
                  <a:lnTo>
                    <a:pt x="562" y="21"/>
                  </a:lnTo>
                  <a:lnTo>
                    <a:pt x="555" y="16"/>
                  </a:lnTo>
                  <a:lnTo>
                    <a:pt x="547" y="11"/>
                  </a:lnTo>
                  <a:lnTo>
                    <a:pt x="537" y="7"/>
                  </a:lnTo>
                  <a:lnTo>
                    <a:pt x="528" y="4"/>
                  </a:lnTo>
                  <a:lnTo>
                    <a:pt x="518" y="3"/>
                  </a:lnTo>
                  <a:lnTo>
                    <a:pt x="508" y="2"/>
                  </a:lnTo>
                  <a:lnTo>
                    <a:pt x="497" y="0"/>
                  </a:lnTo>
                  <a:lnTo>
                    <a:pt x="497" y="0"/>
                  </a:lnTo>
                  <a:lnTo>
                    <a:pt x="487" y="2"/>
                  </a:lnTo>
                  <a:lnTo>
                    <a:pt x="475" y="3"/>
                  </a:lnTo>
                  <a:lnTo>
                    <a:pt x="466" y="4"/>
                  </a:lnTo>
                  <a:lnTo>
                    <a:pt x="457" y="7"/>
                  </a:lnTo>
                  <a:lnTo>
                    <a:pt x="447" y="11"/>
                  </a:lnTo>
                  <a:lnTo>
                    <a:pt x="438" y="16"/>
                  </a:lnTo>
                  <a:lnTo>
                    <a:pt x="431" y="21"/>
                  </a:lnTo>
                  <a:lnTo>
                    <a:pt x="423" y="27"/>
                  </a:lnTo>
                  <a:lnTo>
                    <a:pt x="417" y="33"/>
                  </a:lnTo>
                  <a:lnTo>
                    <a:pt x="411" y="40"/>
                  </a:lnTo>
                  <a:lnTo>
                    <a:pt x="406" y="47"/>
                  </a:lnTo>
                  <a:lnTo>
                    <a:pt x="401" y="54"/>
                  </a:lnTo>
                  <a:lnTo>
                    <a:pt x="397" y="63"/>
                  </a:lnTo>
                  <a:lnTo>
                    <a:pt x="396" y="71"/>
                  </a:lnTo>
                  <a:lnTo>
                    <a:pt x="393" y="80"/>
                  </a:lnTo>
                  <a:lnTo>
                    <a:pt x="393" y="88"/>
                  </a:lnTo>
                  <a:lnTo>
                    <a:pt x="393" y="88"/>
                  </a:lnTo>
                  <a:lnTo>
                    <a:pt x="393" y="98"/>
                  </a:lnTo>
                  <a:lnTo>
                    <a:pt x="396" y="108"/>
                  </a:lnTo>
                  <a:lnTo>
                    <a:pt x="399" y="117"/>
                  </a:lnTo>
                  <a:lnTo>
                    <a:pt x="403" y="127"/>
                  </a:lnTo>
                  <a:lnTo>
                    <a:pt x="409" y="135"/>
                  </a:lnTo>
                  <a:lnTo>
                    <a:pt x="414" y="143"/>
                  </a:lnTo>
                  <a:lnTo>
                    <a:pt x="421" y="150"/>
                  </a:lnTo>
                  <a:lnTo>
                    <a:pt x="430" y="157"/>
                  </a:lnTo>
                  <a:lnTo>
                    <a:pt x="433" y="158"/>
                  </a:lnTo>
                  <a:lnTo>
                    <a:pt x="434" y="163"/>
                  </a:lnTo>
                  <a:lnTo>
                    <a:pt x="434" y="163"/>
                  </a:lnTo>
                  <a:lnTo>
                    <a:pt x="436" y="174"/>
                  </a:lnTo>
                  <a:lnTo>
                    <a:pt x="437" y="185"/>
                  </a:lnTo>
                  <a:lnTo>
                    <a:pt x="436" y="198"/>
                  </a:lnTo>
                  <a:lnTo>
                    <a:pt x="431" y="210"/>
                  </a:lnTo>
                  <a:lnTo>
                    <a:pt x="430" y="217"/>
                  </a:lnTo>
                  <a:lnTo>
                    <a:pt x="0" y="217"/>
                  </a:lnTo>
                  <a:lnTo>
                    <a:pt x="0" y="590"/>
                  </a:lnTo>
                  <a:lnTo>
                    <a:pt x="0" y="590"/>
                  </a:lnTo>
                  <a:lnTo>
                    <a:pt x="14" y="591"/>
                  </a:lnTo>
                  <a:lnTo>
                    <a:pt x="28" y="590"/>
                  </a:lnTo>
                  <a:lnTo>
                    <a:pt x="28" y="590"/>
                  </a:lnTo>
                  <a:lnTo>
                    <a:pt x="37" y="580"/>
                  </a:lnTo>
                  <a:lnTo>
                    <a:pt x="45" y="571"/>
                  </a:lnTo>
                  <a:lnTo>
                    <a:pt x="54" y="564"/>
                  </a:lnTo>
                  <a:lnTo>
                    <a:pt x="64" y="559"/>
                  </a:lnTo>
                  <a:lnTo>
                    <a:pt x="75" y="554"/>
                  </a:lnTo>
                  <a:lnTo>
                    <a:pt x="85" y="550"/>
                  </a:lnTo>
                  <a:lnTo>
                    <a:pt x="96" y="549"/>
                  </a:lnTo>
                  <a:lnTo>
                    <a:pt x="109" y="547"/>
                  </a:lnTo>
                  <a:lnTo>
                    <a:pt x="109" y="547"/>
                  </a:lnTo>
                  <a:lnTo>
                    <a:pt x="119" y="549"/>
                  </a:lnTo>
                  <a:lnTo>
                    <a:pt x="131" y="550"/>
                  </a:lnTo>
                  <a:lnTo>
                    <a:pt x="141" y="553"/>
                  </a:lnTo>
                  <a:lnTo>
                    <a:pt x="151" y="557"/>
                  </a:lnTo>
                  <a:lnTo>
                    <a:pt x="159" y="563"/>
                  </a:lnTo>
                  <a:lnTo>
                    <a:pt x="169" y="569"/>
                  </a:lnTo>
                  <a:lnTo>
                    <a:pt x="176" y="576"/>
                  </a:lnTo>
                  <a:lnTo>
                    <a:pt x="185" y="584"/>
                  </a:lnTo>
                  <a:lnTo>
                    <a:pt x="192" y="593"/>
                  </a:lnTo>
                  <a:lnTo>
                    <a:pt x="198" y="601"/>
                  </a:lnTo>
                  <a:lnTo>
                    <a:pt x="203" y="611"/>
                  </a:lnTo>
                  <a:lnTo>
                    <a:pt x="208" y="623"/>
                  </a:lnTo>
                  <a:lnTo>
                    <a:pt x="210" y="634"/>
                  </a:lnTo>
                  <a:lnTo>
                    <a:pt x="213" y="646"/>
                  </a:lnTo>
                  <a:lnTo>
                    <a:pt x="215" y="658"/>
                  </a:lnTo>
                  <a:lnTo>
                    <a:pt x="216" y="670"/>
                  </a:lnTo>
                  <a:lnTo>
                    <a:pt x="216" y="670"/>
                  </a:lnTo>
                  <a:lnTo>
                    <a:pt x="215" y="683"/>
                  </a:lnTo>
                  <a:lnTo>
                    <a:pt x="213" y="695"/>
                  </a:lnTo>
                  <a:lnTo>
                    <a:pt x="210" y="707"/>
                  </a:lnTo>
                  <a:lnTo>
                    <a:pt x="208" y="718"/>
                  </a:lnTo>
                  <a:lnTo>
                    <a:pt x="203" y="730"/>
                  </a:lnTo>
                  <a:lnTo>
                    <a:pt x="198" y="740"/>
                  </a:lnTo>
                  <a:lnTo>
                    <a:pt x="192" y="748"/>
                  </a:lnTo>
                  <a:lnTo>
                    <a:pt x="185" y="757"/>
                  </a:lnTo>
                  <a:lnTo>
                    <a:pt x="176" y="765"/>
                  </a:lnTo>
                  <a:lnTo>
                    <a:pt x="169" y="772"/>
                  </a:lnTo>
                  <a:lnTo>
                    <a:pt x="159" y="778"/>
                  </a:lnTo>
                  <a:lnTo>
                    <a:pt x="151" y="784"/>
                  </a:lnTo>
                  <a:lnTo>
                    <a:pt x="141" y="788"/>
                  </a:lnTo>
                  <a:lnTo>
                    <a:pt x="131" y="791"/>
                  </a:lnTo>
                  <a:lnTo>
                    <a:pt x="119" y="792"/>
                  </a:lnTo>
                  <a:lnTo>
                    <a:pt x="109" y="794"/>
                  </a:lnTo>
                  <a:lnTo>
                    <a:pt x="109" y="794"/>
                  </a:lnTo>
                  <a:lnTo>
                    <a:pt x="96" y="792"/>
                  </a:lnTo>
                  <a:lnTo>
                    <a:pt x="85" y="791"/>
                  </a:lnTo>
                  <a:lnTo>
                    <a:pt x="75" y="787"/>
                  </a:lnTo>
                  <a:lnTo>
                    <a:pt x="64" y="782"/>
                  </a:lnTo>
                  <a:lnTo>
                    <a:pt x="54" y="777"/>
                  </a:lnTo>
                  <a:lnTo>
                    <a:pt x="45" y="770"/>
                  </a:lnTo>
                  <a:lnTo>
                    <a:pt x="37" y="761"/>
                  </a:lnTo>
                  <a:lnTo>
                    <a:pt x="28" y="751"/>
                  </a:lnTo>
                  <a:lnTo>
                    <a:pt x="28" y="751"/>
                  </a:lnTo>
                  <a:lnTo>
                    <a:pt x="28" y="751"/>
                  </a:lnTo>
                  <a:lnTo>
                    <a:pt x="14" y="750"/>
                  </a:lnTo>
                  <a:lnTo>
                    <a:pt x="0" y="751"/>
                  </a:lnTo>
                  <a:lnTo>
                    <a:pt x="0" y="1129"/>
                  </a:lnTo>
                  <a:lnTo>
                    <a:pt x="428" y="1129"/>
                  </a:lnTo>
                  <a:lnTo>
                    <a:pt x="430" y="1134"/>
                  </a:lnTo>
                  <a:lnTo>
                    <a:pt x="430" y="1134"/>
                  </a:lnTo>
                  <a:lnTo>
                    <a:pt x="434" y="1149"/>
                  </a:lnTo>
                  <a:lnTo>
                    <a:pt x="437" y="1161"/>
                  </a:lnTo>
                  <a:lnTo>
                    <a:pt x="436" y="1174"/>
                  </a:lnTo>
                  <a:lnTo>
                    <a:pt x="434" y="1187"/>
                  </a:lnTo>
                  <a:lnTo>
                    <a:pt x="433" y="1190"/>
                  </a:lnTo>
                  <a:lnTo>
                    <a:pt x="430" y="1193"/>
                  </a:lnTo>
                  <a:lnTo>
                    <a:pt x="430" y="1193"/>
                  </a:lnTo>
                  <a:lnTo>
                    <a:pt x="421" y="1198"/>
                  </a:lnTo>
                  <a:lnTo>
                    <a:pt x="414" y="1206"/>
                  </a:lnTo>
                  <a:lnTo>
                    <a:pt x="409" y="1214"/>
                  </a:lnTo>
                  <a:lnTo>
                    <a:pt x="403" y="1223"/>
                  </a:lnTo>
                  <a:lnTo>
                    <a:pt x="399" y="1231"/>
                  </a:lnTo>
                  <a:lnTo>
                    <a:pt x="396" y="1241"/>
                  </a:lnTo>
                  <a:lnTo>
                    <a:pt x="393" y="1250"/>
                  </a:lnTo>
                  <a:lnTo>
                    <a:pt x="393" y="1260"/>
                  </a:lnTo>
                  <a:lnTo>
                    <a:pt x="393" y="1260"/>
                  </a:lnTo>
                  <a:lnTo>
                    <a:pt x="393" y="1268"/>
                  </a:lnTo>
                  <a:lnTo>
                    <a:pt x="396" y="1278"/>
                  </a:lnTo>
                  <a:lnTo>
                    <a:pt x="397" y="1285"/>
                  </a:lnTo>
                  <a:lnTo>
                    <a:pt x="401" y="1294"/>
                  </a:lnTo>
                  <a:lnTo>
                    <a:pt x="406" y="1302"/>
                  </a:lnTo>
                  <a:lnTo>
                    <a:pt x="411" y="1310"/>
                  </a:lnTo>
                  <a:lnTo>
                    <a:pt x="417" y="1315"/>
                  </a:lnTo>
                  <a:lnTo>
                    <a:pt x="423" y="1322"/>
                  </a:lnTo>
                  <a:lnTo>
                    <a:pt x="431" y="1328"/>
                  </a:lnTo>
                  <a:lnTo>
                    <a:pt x="438" y="1332"/>
                  </a:lnTo>
                  <a:lnTo>
                    <a:pt x="447" y="1338"/>
                  </a:lnTo>
                  <a:lnTo>
                    <a:pt x="457" y="1341"/>
                  </a:lnTo>
                  <a:lnTo>
                    <a:pt x="466" y="1344"/>
                  </a:lnTo>
                  <a:lnTo>
                    <a:pt x="475" y="1347"/>
                  </a:lnTo>
                  <a:lnTo>
                    <a:pt x="487" y="1348"/>
                  </a:lnTo>
                  <a:lnTo>
                    <a:pt x="497" y="1348"/>
                  </a:lnTo>
                  <a:lnTo>
                    <a:pt x="497" y="1348"/>
                  </a:lnTo>
                  <a:lnTo>
                    <a:pt x="508" y="1348"/>
                  </a:lnTo>
                  <a:lnTo>
                    <a:pt x="518" y="1347"/>
                  </a:lnTo>
                  <a:lnTo>
                    <a:pt x="528" y="1344"/>
                  </a:lnTo>
                  <a:lnTo>
                    <a:pt x="537" y="1341"/>
                  </a:lnTo>
                  <a:lnTo>
                    <a:pt x="547" y="1338"/>
                  </a:lnTo>
                  <a:lnTo>
                    <a:pt x="555" y="1332"/>
                  </a:lnTo>
                  <a:lnTo>
                    <a:pt x="562" y="1328"/>
                  </a:lnTo>
                  <a:lnTo>
                    <a:pt x="571" y="1322"/>
                  </a:lnTo>
                  <a:lnTo>
                    <a:pt x="577" y="1315"/>
                  </a:lnTo>
                  <a:lnTo>
                    <a:pt x="584" y="1310"/>
                  </a:lnTo>
                  <a:lnTo>
                    <a:pt x="588" y="1302"/>
                  </a:lnTo>
                  <a:lnTo>
                    <a:pt x="592" y="1294"/>
                  </a:lnTo>
                  <a:lnTo>
                    <a:pt x="597" y="1285"/>
                  </a:lnTo>
                  <a:lnTo>
                    <a:pt x="599" y="1278"/>
                  </a:lnTo>
                  <a:lnTo>
                    <a:pt x="601" y="1268"/>
                  </a:lnTo>
                  <a:lnTo>
                    <a:pt x="601" y="1260"/>
                  </a:lnTo>
                  <a:lnTo>
                    <a:pt x="601" y="1260"/>
                  </a:lnTo>
                  <a:lnTo>
                    <a:pt x="601" y="1250"/>
                  </a:lnTo>
                  <a:lnTo>
                    <a:pt x="598" y="1241"/>
                  </a:lnTo>
                  <a:lnTo>
                    <a:pt x="595" y="1231"/>
                  </a:lnTo>
                  <a:lnTo>
                    <a:pt x="591" y="1223"/>
                  </a:lnTo>
                  <a:lnTo>
                    <a:pt x="587" y="1214"/>
                  </a:lnTo>
                  <a:lnTo>
                    <a:pt x="580" y="1206"/>
                  </a:lnTo>
                  <a:lnTo>
                    <a:pt x="572" y="1198"/>
                  </a:lnTo>
                  <a:lnTo>
                    <a:pt x="564" y="1193"/>
                  </a:lnTo>
                  <a:lnTo>
                    <a:pt x="564" y="1193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4256088" y="2370138"/>
              <a:ext cx="1611313" cy="2065337"/>
            </a:xfrm>
            <a:custGeom>
              <a:avLst/>
              <a:gdLst/>
              <a:ahLst/>
              <a:cxnLst>
                <a:cxn ang="0">
                  <a:pos x="559" y="1126"/>
                </a:cxn>
                <a:cxn ang="0">
                  <a:pos x="1015" y="1080"/>
                </a:cxn>
                <a:cxn ang="0">
                  <a:pos x="988" y="721"/>
                </a:cxn>
                <a:cxn ang="0">
                  <a:pos x="962" y="744"/>
                </a:cxn>
                <a:cxn ang="0">
                  <a:pos x="909" y="769"/>
                </a:cxn>
                <a:cxn ang="0">
                  <a:pos x="868" y="764"/>
                </a:cxn>
                <a:cxn ang="0">
                  <a:pos x="825" y="734"/>
                </a:cxn>
                <a:cxn ang="0">
                  <a:pos x="800" y="685"/>
                </a:cxn>
                <a:cxn ang="0">
                  <a:pos x="797" y="637"/>
                </a:cxn>
                <a:cxn ang="0">
                  <a:pos x="814" y="583"/>
                </a:cxn>
                <a:cxn ang="0">
                  <a:pos x="849" y="544"/>
                </a:cxn>
                <a:cxn ang="0">
                  <a:pos x="898" y="530"/>
                </a:cxn>
                <a:cxn ang="0">
                  <a:pos x="942" y="541"/>
                </a:cxn>
                <a:cxn ang="0">
                  <a:pos x="978" y="576"/>
                </a:cxn>
                <a:cxn ang="0">
                  <a:pos x="1015" y="580"/>
                </a:cxn>
                <a:cxn ang="0">
                  <a:pos x="560" y="197"/>
                </a:cxn>
                <a:cxn ang="0">
                  <a:pos x="564" y="155"/>
                </a:cxn>
                <a:cxn ang="0">
                  <a:pos x="593" y="125"/>
                </a:cxn>
                <a:cxn ang="0">
                  <a:pos x="602" y="88"/>
                </a:cxn>
                <a:cxn ang="0">
                  <a:pos x="590" y="46"/>
                </a:cxn>
                <a:cxn ang="0">
                  <a:pos x="556" y="14"/>
                </a:cxn>
                <a:cxn ang="0">
                  <a:pos x="509" y="0"/>
                </a:cxn>
                <a:cxn ang="0">
                  <a:pos x="468" y="4"/>
                </a:cxn>
                <a:cxn ang="0">
                  <a:pos x="425" y="26"/>
                </a:cxn>
                <a:cxn ang="0">
                  <a:pos x="399" y="61"/>
                </a:cxn>
                <a:cxn ang="0">
                  <a:pos x="395" y="98"/>
                </a:cxn>
                <a:cxn ang="0">
                  <a:pos x="415" y="141"/>
                </a:cxn>
                <a:cxn ang="0">
                  <a:pos x="435" y="161"/>
                </a:cxn>
                <a:cxn ang="0">
                  <a:pos x="431" y="215"/>
                </a:cxn>
                <a:cxn ang="0">
                  <a:pos x="29" y="569"/>
                </a:cxn>
                <a:cxn ang="0">
                  <a:pos x="56" y="544"/>
                </a:cxn>
                <a:cxn ang="0">
                  <a:pos x="110" y="527"/>
                </a:cxn>
                <a:cxn ang="0">
                  <a:pos x="151" y="537"/>
                </a:cxn>
                <a:cxn ang="0">
                  <a:pos x="193" y="571"/>
                </a:cxn>
                <a:cxn ang="0">
                  <a:pos x="215" y="626"/>
                </a:cxn>
                <a:cxn ang="0">
                  <a:pos x="215" y="674"/>
                </a:cxn>
                <a:cxn ang="0">
                  <a:pos x="193" y="728"/>
                </a:cxn>
                <a:cxn ang="0">
                  <a:pos x="151" y="762"/>
                </a:cxn>
                <a:cxn ang="0">
                  <a:pos x="110" y="772"/>
                </a:cxn>
                <a:cxn ang="0">
                  <a:pos x="56" y="755"/>
                </a:cxn>
                <a:cxn ang="0">
                  <a:pos x="29" y="730"/>
                </a:cxn>
                <a:cxn ang="0">
                  <a:pos x="432" y="1087"/>
                </a:cxn>
                <a:cxn ang="0">
                  <a:pos x="435" y="1138"/>
                </a:cxn>
                <a:cxn ang="0">
                  <a:pos x="415" y="1158"/>
                </a:cxn>
                <a:cxn ang="0">
                  <a:pos x="395" y="1203"/>
                </a:cxn>
                <a:cxn ang="0">
                  <a:pos x="399" y="1238"/>
                </a:cxn>
                <a:cxn ang="0">
                  <a:pos x="425" y="1275"/>
                </a:cxn>
                <a:cxn ang="0">
                  <a:pos x="468" y="1297"/>
                </a:cxn>
                <a:cxn ang="0">
                  <a:pos x="509" y="1301"/>
                </a:cxn>
                <a:cxn ang="0">
                  <a:pos x="556" y="1285"/>
                </a:cxn>
                <a:cxn ang="0">
                  <a:pos x="590" y="1254"/>
                </a:cxn>
                <a:cxn ang="0">
                  <a:pos x="602" y="1213"/>
                </a:cxn>
                <a:cxn ang="0">
                  <a:pos x="593" y="1175"/>
                </a:cxn>
                <a:cxn ang="0">
                  <a:pos x="564" y="1144"/>
                </a:cxn>
              </a:cxnLst>
              <a:rect l="0" t="0" r="r" b="b"/>
              <a:pathLst>
                <a:path w="1015" h="1301">
                  <a:moveTo>
                    <a:pt x="564" y="1144"/>
                  </a:moveTo>
                  <a:lnTo>
                    <a:pt x="562" y="1143"/>
                  </a:lnTo>
                  <a:lnTo>
                    <a:pt x="562" y="1138"/>
                  </a:lnTo>
                  <a:lnTo>
                    <a:pt x="562" y="1138"/>
                  </a:lnTo>
                  <a:lnTo>
                    <a:pt x="559" y="1126"/>
                  </a:lnTo>
                  <a:lnTo>
                    <a:pt x="559" y="1113"/>
                  </a:lnTo>
                  <a:lnTo>
                    <a:pt x="560" y="1100"/>
                  </a:lnTo>
                  <a:lnTo>
                    <a:pt x="564" y="1087"/>
                  </a:lnTo>
                  <a:lnTo>
                    <a:pt x="567" y="1080"/>
                  </a:lnTo>
                  <a:lnTo>
                    <a:pt x="1015" y="1080"/>
                  </a:lnTo>
                  <a:lnTo>
                    <a:pt x="1015" y="720"/>
                  </a:lnTo>
                  <a:lnTo>
                    <a:pt x="1015" y="720"/>
                  </a:lnTo>
                  <a:lnTo>
                    <a:pt x="1006" y="720"/>
                  </a:lnTo>
                  <a:lnTo>
                    <a:pt x="996" y="720"/>
                  </a:lnTo>
                  <a:lnTo>
                    <a:pt x="988" y="721"/>
                  </a:lnTo>
                  <a:lnTo>
                    <a:pt x="978" y="724"/>
                  </a:lnTo>
                  <a:lnTo>
                    <a:pt x="978" y="724"/>
                  </a:lnTo>
                  <a:lnTo>
                    <a:pt x="978" y="724"/>
                  </a:lnTo>
                  <a:lnTo>
                    <a:pt x="971" y="734"/>
                  </a:lnTo>
                  <a:lnTo>
                    <a:pt x="962" y="744"/>
                  </a:lnTo>
                  <a:lnTo>
                    <a:pt x="952" y="751"/>
                  </a:lnTo>
                  <a:lnTo>
                    <a:pt x="942" y="758"/>
                  </a:lnTo>
                  <a:lnTo>
                    <a:pt x="932" y="762"/>
                  </a:lnTo>
                  <a:lnTo>
                    <a:pt x="921" y="767"/>
                  </a:lnTo>
                  <a:lnTo>
                    <a:pt x="909" y="769"/>
                  </a:lnTo>
                  <a:lnTo>
                    <a:pt x="898" y="769"/>
                  </a:lnTo>
                  <a:lnTo>
                    <a:pt x="898" y="769"/>
                  </a:lnTo>
                  <a:lnTo>
                    <a:pt x="888" y="769"/>
                  </a:lnTo>
                  <a:lnTo>
                    <a:pt x="877" y="768"/>
                  </a:lnTo>
                  <a:lnTo>
                    <a:pt x="868" y="764"/>
                  </a:lnTo>
                  <a:lnTo>
                    <a:pt x="858" y="761"/>
                  </a:lnTo>
                  <a:lnTo>
                    <a:pt x="849" y="755"/>
                  </a:lnTo>
                  <a:lnTo>
                    <a:pt x="841" y="749"/>
                  </a:lnTo>
                  <a:lnTo>
                    <a:pt x="832" y="742"/>
                  </a:lnTo>
                  <a:lnTo>
                    <a:pt x="825" y="734"/>
                  </a:lnTo>
                  <a:lnTo>
                    <a:pt x="820" y="727"/>
                  </a:lnTo>
                  <a:lnTo>
                    <a:pt x="814" y="717"/>
                  </a:lnTo>
                  <a:lnTo>
                    <a:pt x="808" y="707"/>
                  </a:lnTo>
                  <a:lnTo>
                    <a:pt x="804" y="697"/>
                  </a:lnTo>
                  <a:lnTo>
                    <a:pt x="800" y="685"/>
                  </a:lnTo>
                  <a:lnTo>
                    <a:pt x="798" y="674"/>
                  </a:lnTo>
                  <a:lnTo>
                    <a:pt x="797" y="661"/>
                  </a:lnTo>
                  <a:lnTo>
                    <a:pt x="795" y="650"/>
                  </a:lnTo>
                  <a:lnTo>
                    <a:pt x="795" y="650"/>
                  </a:lnTo>
                  <a:lnTo>
                    <a:pt x="797" y="637"/>
                  </a:lnTo>
                  <a:lnTo>
                    <a:pt x="798" y="626"/>
                  </a:lnTo>
                  <a:lnTo>
                    <a:pt x="800" y="614"/>
                  </a:lnTo>
                  <a:lnTo>
                    <a:pt x="804" y="603"/>
                  </a:lnTo>
                  <a:lnTo>
                    <a:pt x="808" y="593"/>
                  </a:lnTo>
                  <a:lnTo>
                    <a:pt x="814" y="583"/>
                  </a:lnTo>
                  <a:lnTo>
                    <a:pt x="820" y="573"/>
                  </a:lnTo>
                  <a:lnTo>
                    <a:pt x="825" y="564"/>
                  </a:lnTo>
                  <a:lnTo>
                    <a:pt x="832" y="557"/>
                  </a:lnTo>
                  <a:lnTo>
                    <a:pt x="841" y="550"/>
                  </a:lnTo>
                  <a:lnTo>
                    <a:pt x="849" y="544"/>
                  </a:lnTo>
                  <a:lnTo>
                    <a:pt x="858" y="539"/>
                  </a:lnTo>
                  <a:lnTo>
                    <a:pt x="868" y="534"/>
                  </a:lnTo>
                  <a:lnTo>
                    <a:pt x="877" y="531"/>
                  </a:lnTo>
                  <a:lnTo>
                    <a:pt x="888" y="530"/>
                  </a:lnTo>
                  <a:lnTo>
                    <a:pt x="898" y="530"/>
                  </a:lnTo>
                  <a:lnTo>
                    <a:pt x="898" y="530"/>
                  </a:lnTo>
                  <a:lnTo>
                    <a:pt x="909" y="530"/>
                  </a:lnTo>
                  <a:lnTo>
                    <a:pt x="921" y="533"/>
                  </a:lnTo>
                  <a:lnTo>
                    <a:pt x="932" y="536"/>
                  </a:lnTo>
                  <a:lnTo>
                    <a:pt x="942" y="541"/>
                  </a:lnTo>
                  <a:lnTo>
                    <a:pt x="952" y="549"/>
                  </a:lnTo>
                  <a:lnTo>
                    <a:pt x="962" y="556"/>
                  </a:lnTo>
                  <a:lnTo>
                    <a:pt x="971" y="566"/>
                  </a:lnTo>
                  <a:lnTo>
                    <a:pt x="978" y="576"/>
                  </a:lnTo>
                  <a:lnTo>
                    <a:pt x="978" y="576"/>
                  </a:lnTo>
                  <a:lnTo>
                    <a:pt x="978" y="576"/>
                  </a:lnTo>
                  <a:lnTo>
                    <a:pt x="988" y="578"/>
                  </a:lnTo>
                  <a:lnTo>
                    <a:pt x="996" y="580"/>
                  </a:lnTo>
                  <a:lnTo>
                    <a:pt x="1006" y="580"/>
                  </a:lnTo>
                  <a:lnTo>
                    <a:pt x="1015" y="580"/>
                  </a:lnTo>
                  <a:lnTo>
                    <a:pt x="1015" y="215"/>
                  </a:lnTo>
                  <a:lnTo>
                    <a:pt x="564" y="215"/>
                  </a:lnTo>
                  <a:lnTo>
                    <a:pt x="563" y="209"/>
                  </a:lnTo>
                  <a:lnTo>
                    <a:pt x="563" y="209"/>
                  </a:lnTo>
                  <a:lnTo>
                    <a:pt x="560" y="197"/>
                  </a:lnTo>
                  <a:lnTo>
                    <a:pt x="559" y="185"/>
                  </a:lnTo>
                  <a:lnTo>
                    <a:pt x="559" y="174"/>
                  </a:lnTo>
                  <a:lnTo>
                    <a:pt x="562" y="161"/>
                  </a:lnTo>
                  <a:lnTo>
                    <a:pt x="562" y="158"/>
                  </a:lnTo>
                  <a:lnTo>
                    <a:pt x="564" y="155"/>
                  </a:lnTo>
                  <a:lnTo>
                    <a:pt x="564" y="155"/>
                  </a:lnTo>
                  <a:lnTo>
                    <a:pt x="573" y="150"/>
                  </a:lnTo>
                  <a:lnTo>
                    <a:pt x="580" y="141"/>
                  </a:lnTo>
                  <a:lnTo>
                    <a:pt x="587" y="134"/>
                  </a:lnTo>
                  <a:lnTo>
                    <a:pt x="593" y="125"/>
                  </a:lnTo>
                  <a:lnTo>
                    <a:pt x="597" y="117"/>
                  </a:lnTo>
                  <a:lnTo>
                    <a:pt x="600" y="107"/>
                  </a:lnTo>
                  <a:lnTo>
                    <a:pt x="602" y="98"/>
                  </a:lnTo>
                  <a:lnTo>
                    <a:pt x="602" y="88"/>
                  </a:lnTo>
                  <a:lnTo>
                    <a:pt x="602" y="88"/>
                  </a:lnTo>
                  <a:lnTo>
                    <a:pt x="602" y="78"/>
                  </a:lnTo>
                  <a:lnTo>
                    <a:pt x="600" y="70"/>
                  </a:lnTo>
                  <a:lnTo>
                    <a:pt x="597" y="61"/>
                  </a:lnTo>
                  <a:lnTo>
                    <a:pt x="594" y="54"/>
                  </a:lnTo>
                  <a:lnTo>
                    <a:pt x="590" y="46"/>
                  </a:lnTo>
                  <a:lnTo>
                    <a:pt x="584" y="38"/>
                  </a:lnTo>
                  <a:lnTo>
                    <a:pt x="579" y="31"/>
                  </a:lnTo>
                  <a:lnTo>
                    <a:pt x="572" y="26"/>
                  </a:lnTo>
                  <a:lnTo>
                    <a:pt x="564" y="20"/>
                  </a:lnTo>
                  <a:lnTo>
                    <a:pt x="556" y="14"/>
                  </a:lnTo>
                  <a:lnTo>
                    <a:pt x="547" y="10"/>
                  </a:lnTo>
                  <a:lnTo>
                    <a:pt x="539" y="7"/>
                  </a:lnTo>
                  <a:lnTo>
                    <a:pt x="529" y="4"/>
                  </a:lnTo>
                  <a:lnTo>
                    <a:pt x="519" y="1"/>
                  </a:lnTo>
                  <a:lnTo>
                    <a:pt x="509" y="0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88" y="0"/>
                  </a:lnTo>
                  <a:lnTo>
                    <a:pt x="478" y="1"/>
                  </a:lnTo>
                  <a:lnTo>
                    <a:pt x="468" y="4"/>
                  </a:lnTo>
                  <a:lnTo>
                    <a:pt x="458" y="7"/>
                  </a:lnTo>
                  <a:lnTo>
                    <a:pt x="449" y="10"/>
                  </a:lnTo>
                  <a:lnTo>
                    <a:pt x="441" y="14"/>
                  </a:lnTo>
                  <a:lnTo>
                    <a:pt x="432" y="20"/>
                  </a:lnTo>
                  <a:lnTo>
                    <a:pt x="425" y="26"/>
                  </a:lnTo>
                  <a:lnTo>
                    <a:pt x="418" y="31"/>
                  </a:lnTo>
                  <a:lnTo>
                    <a:pt x="412" y="38"/>
                  </a:lnTo>
                  <a:lnTo>
                    <a:pt x="406" y="46"/>
                  </a:lnTo>
                  <a:lnTo>
                    <a:pt x="402" y="54"/>
                  </a:lnTo>
                  <a:lnTo>
                    <a:pt x="399" y="61"/>
                  </a:lnTo>
                  <a:lnTo>
                    <a:pt x="396" y="70"/>
                  </a:lnTo>
                  <a:lnTo>
                    <a:pt x="395" y="78"/>
                  </a:lnTo>
                  <a:lnTo>
                    <a:pt x="393" y="88"/>
                  </a:lnTo>
                  <a:lnTo>
                    <a:pt x="393" y="88"/>
                  </a:lnTo>
                  <a:lnTo>
                    <a:pt x="395" y="98"/>
                  </a:lnTo>
                  <a:lnTo>
                    <a:pt x="396" y="107"/>
                  </a:lnTo>
                  <a:lnTo>
                    <a:pt x="399" y="117"/>
                  </a:lnTo>
                  <a:lnTo>
                    <a:pt x="403" y="125"/>
                  </a:lnTo>
                  <a:lnTo>
                    <a:pt x="409" y="134"/>
                  </a:lnTo>
                  <a:lnTo>
                    <a:pt x="415" y="141"/>
                  </a:lnTo>
                  <a:lnTo>
                    <a:pt x="423" y="150"/>
                  </a:lnTo>
                  <a:lnTo>
                    <a:pt x="431" y="155"/>
                  </a:lnTo>
                  <a:lnTo>
                    <a:pt x="435" y="158"/>
                  </a:lnTo>
                  <a:lnTo>
                    <a:pt x="435" y="161"/>
                  </a:lnTo>
                  <a:lnTo>
                    <a:pt x="435" y="161"/>
                  </a:lnTo>
                  <a:lnTo>
                    <a:pt x="438" y="174"/>
                  </a:lnTo>
                  <a:lnTo>
                    <a:pt x="438" y="185"/>
                  </a:lnTo>
                  <a:lnTo>
                    <a:pt x="436" y="197"/>
                  </a:lnTo>
                  <a:lnTo>
                    <a:pt x="433" y="209"/>
                  </a:lnTo>
                  <a:lnTo>
                    <a:pt x="431" y="215"/>
                  </a:lnTo>
                  <a:lnTo>
                    <a:pt x="0" y="215"/>
                  </a:lnTo>
                  <a:lnTo>
                    <a:pt x="0" y="569"/>
                  </a:lnTo>
                  <a:lnTo>
                    <a:pt x="0" y="569"/>
                  </a:lnTo>
                  <a:lnTo>
                    <a:pt x="14" y="570"/>
                  </a:lnTo>
                  <a:lnTo>
                    <a:pt x="29" y="569"/>
                  </a:lnTo>
                  <a:lnTo>
                    <a:pt x="29" y="569"/>
                  </a:lnTo>
                  <a:lnTo>
                    <a:pt x="29" y="569"/>
                  </a:lnTo>
                  <a:lnTo>
                    <a:pt x="37" y="560"/>
                  </a:lnTo>
                  <a:lnTo>
                    <a:pt x="46" y="551"/>
                  </a:lnTo>
                  <a:lnTo>
                    <a:pt x="56" y="544"/>
                  </a:lnTo>
                  <a:lnTo>
                    <a:pt x="66" y="537"/>
                  </a:lnTo>
                  <a:lnTo>
                    <a:pt x="76" y="533"/>
                  </a:lnTo>
                  <a:lnTo>
                    <a:pt x="87" y="530"/>
                  </a:lnTo>
                  <a:lnTo>
                    <a:pt x="98" y="527"/>
                  </a:lnTo>
                  <a:lnTo>
                    <a:pt x="110" y="527"/>
                  </a:lnTo>
                  <a:lnTo>
                    <a:pt x="110" y="527"/>
                  </a:lnTo>
                  <a:lnTo>
                    <a:pt x="121" y="527"/>
                  </a:lnTo>
                  <a:lnTo>
                    <a:pt x="131" y="529"/>
                  </a:lnTo>
                  <a:lnTo>
                    <a:pt x="141" y="533"/>
                  </a:lnTo>
                  <a:lnTo>
                    <a:pt x="151" y="537"/>
                  </a:lnTo>
                  <a:lnTo>
                    <a:pt x="161" y="541"/>
                  </a:lnTo>
                  <a:lnTo>
                    <a:pt x="170" y="547"/>
                  </a:lnTo>
                  <a:lnTo>
                    <a:pt x="178" y="554"/>
                  </a:lnTo>
                  <a:lnTo>
                    <a:pt x="185" y="563"/>
                  </a:lnTo>
                  <a:lnTo>
                    <a:pt x="193" y="571"/>
                  </a:lnTo>
                  <a:lnTo>
                    <a:pt x="198" y="581"/>
                  </a:lnTo>
                  <a:lnTo>
                    <a:pt x="204" y="591"/>
                  </a:lnTo>
                  <a:lnTo>
                    <a:pt x="208" y="601"/>
                  </a:lnTo>
                  <a:lnTo>
                    <a:pt x="212" y="613"/>
                  </a:lnTo>
                  <a:lnTo>
                    <a:pt x="215" y="626"/>
                  </a:lnTo>
                  <a:lnTo>
                    <a:pt x="217" y="637"/>
                  </a:lnTo>
                  <a:lnTo>
                    <a:pt x="217" y="650"/>
                  </a:lnTo>
                  <a:lnTo>
                    <a:pt x="217" y="650"/>
                  </a:lnTo>
                  <a:lnTo>
                    <a:pt x="217" y="663"/>
                  </a:lnTo>
                  <a:lnTo>
                    <a:pt x="215" y="674"/>
                  </a:lnTo>
                  <a:lnTo>
                    <a:pt x="212" y="685"/>
                  </a:lnTo>
                  <a:lnTo>
                    <a:pt x="208" y="697"/>
                  </a:lnTo>
                  <a:lnTo>
                    <a:pt x="204" y="708"/>
                  </a:lnTo>
                  <a:lnTo>
                    <a:pt x="198" y="718"/>
                  </a:lnTo>
                  <a:lnTo>
                    <a:pt x="193" y="728"/>
                  </a:lnTo>
                  <a:lnTo>
                    <a:pt x="185" y="737"/>
                  </a:lnTo>
                  <a:lnTo>
                    <a:pt x="178" y="744"/>
                  </a:lnTo>
                  <a:lnTo>
                    <a:pt x="170" y="751"/>
                  </a:lnTo>
                  <a:lnTo>
                    <a:pt x="161" y="758"/>
                  </a:lnTo>
                  <a:lnTo>
                    <a:pt x="151" y="762"/>
                  </a:lnTo>
                  <a:lnTo>
                    <a:pt x="141" y="767"/>
                  </a:lnTo>
                  <a:lnTo>
                    <a:pt x="131" y="769"/>
                  </a:lnTo>
                  <a:lnTo>
                    <a:pt x="121" y="772"/>
                  </a:lnTo>
                  <a:lnTo>
                    <a:pt x="110" y="772"/>
                  </a:lnTo>
                  <a:lnTo>
                    <a:pt x="110" y="772"/>
                  </a:lnTo>
                  <a:lnTo>
                    <a:pt x="98" y="772"/>
                  </a:lnTo>
                  <a:lnTo>
                    <a:pt x="87" y="769"/>
                  </a:lnTo>
                  <a:lnTo>
                    <a:pt x="76" y="767"/>
                  </a:lnTo>
                  <a:lnTo>
                    <a:pt x="66" y="761"/>
                  </a:lnTo>
                  <a:lnTo>
                    <a:pt x="56" y="755"/>
                  </a:lnTo>
                  <a:lnTo>
                    <a:pt x="46" y="748"/>
                  </a:lnTo>
                  <a:lnTo>
                    <a:pt x="37" y="739"/>
                  </a:lnTo>
                  <a:lnTo>
                    <a:pt x="29" y="730"/>
                  </a:lnTo>
                  <a:lnTo>
                    <a:pt x="29" y="730"/>
                  </a:lnTo>
                  <a:lnTo>
                    <a:pt x="29" y="730"/>
                  </a:lnTo>
                  <a:lnTo>
                    <a:pt x="14" y="728"/>
                  </a:lnTo>
                  <a:lnTo>
                    <a:pt x="0" y="731"/>
                  </a:lnTo>
                  <a:lnTo>
                    <a:pt x="0" y="1080"/>
                  </a:lnTo>
                  <a:lnTo>
                    <a:pt x="429" y="1080"/>
                  </a:lnTo>
                  <a:lnTo>
                    <a:pt x="432" y="1087"/>
                  </a:lnTo>
                  <a:lnTo>
                    <a:pt x="432" y="1087"/>
                  </a:lnTo>
                  <a:lnTo>
                    <a:pt x="436" y="1100"/>
                  </a:lnTo>
                  <a:lnTo>
                    <a:pt x="438" y="1113"/>
                  </a:lnTo>
                  <a:lnTo>
                    <a:pt x="438" y="1126"/>
                  </a:lnTo>
                  <a:lnTo>
                    <a:pt x="435" y="1138"/>
                  </a:lnTo>
                  <a:lnTo>
                    <a:pt x="435" y="1143"/>
                  </a:lnTo>
                  <a:lnTo>
                    <a:pt x="431" y="1144"/>
                  </a:lnTo>
                  <a:lnTo>
                    <a:pt x="431" y="1144"/>
                  </a:lnTo>
                  <a:lnTo>
                    <a:pt x="423" y="1151"/>
                  </a:lnTo>
                  <a:lnTo>
                    <a:pt x="415" y="1158"/>
                  </a:lnTo>
                  <a:lnTo>
                    <a:pt x="409" y="1167"/>
                  </a:lnTo>
                  <a:lnTo>
                    <a:pt x="403" y="1175"/>
                  </a:lnTo>
                  <a:lnTo>
                    <a:pt x="399" y="1184"/>
                  </a:lnTo>
                  <a:lnTo>
                    <a:pt x="396" y="1193"/>
                  </a:lnTo>
                  <a:lnTo>
                    <a:pt x="395" y="1203"/>
                  </a:lnTo>
                  <a:lnTo>
                    <a:pt x="393" y="1213"/>
                  </a:lnTo>
                  <a:lnTo>
                    <a:pt x="393" y="1213"/>
                  </a:lnTo>
                  <a:lnTo>
                    <a:pt x="395" y="1221"/>
                  </a:lnTo>
                  <a:lnTo>
                    <a:pt x="396" y="1230"/>
                  </a:lnTo>
                  <a:lnTo>
                    <a:pt x="399" y="1238"/>
                  </a:lnTo>
                  <a:lnTo>
                    <a:pt x="402" y="1247"/>
                  </a:lnTo>
                  <a:lnTo>
                    <a:pt x="406" y="1254"/>
                  </a:lnTo>
                  <a:lnTo>
                    <a:pt x="412" y="1262"/>
                  </a:lnTo>
                  <a:lnTo>
                    <a:pt x="418" y="1268"/>
                  </a:lnTo>
                  <a:lnTo>
                    <a:pt x="425" y="1275"/>
                  </a:lnTo>
                  <a:lnTo>
                    <a:pt x="432" y="1281"/>
                  </a:lnTo>
                  <a:lnTo>
                    <a:pt x="441" y="1285"/>
                  </a:lnTo>
                  <a:lnTo>
                    <a:pt x="449" y="1289"/>
                  </a:lnTo>
                  <a:lnTo>
                    <a:pt x="458" y="1294"/>
                  </a:lnTo>
                  <a:lnTo>
                    <a:pt x="468" y="1297"/>
                  </a:lnTo>
                  <a:lnTo>
                    <a:pt x="478" y="1299"/>
                  </a:lnTo>
                  <a:lnTo>
                    <a:pt x="488" y="1301"/>
                  </a:lnTo>
                  <a:lnTo>
                    <a:pt x="498" y="1301"/>
                  </a:lnTo>
                  <a:lnTo>
                    <a:pt x="498" y="1301"/>
                  </a:lnTo>
                  <a:lnTo>
                    <a:pt x="509" y="1301"/>
                  </a:lnTo>
                  <a:lnTo>
                    <a:pt x="519" y="1299"/>
                  </a:lnTo>
                  <a:lnTo>
                    <a:pt x="529" y="1297"/>
                  </a:lnTo>
                  <a:lnTo>
                    <a:pt x="539" y="1294"/>
                  </a:lnTo>
                  <a:lnTo>
                    <a:pt x="547" y="1289"/>
                  </a:lnTo>
                  <a:lnTo>
                    <a:pt x="556" y="1285"/>
                  </a:lnTo>
                  <a:lnTo>
                    <a:pt x="564" y="1281"/>
                  </a:lnTo>
                  <a:lnTo>
                    <a:pt x="572" y="1275"/>
                  </a:lnTo>
                  <a:lnTo>
                    <a:pt x="579" y="1268"/>
                  </a:lnTo>
                  <a:lnTo>
                    <a:pt x="584" y="1262"/>
                  </a:lnTo>
                  <a:lnTo>
                    <a:pt x="590" y="1254"/>
                  </a:lnTo>
                  <a:lnTo>
                    <a:pt x="594" y="1247"/>
                  </a:lnTo>
                  <a:lnTo>
                    <a:pt x="597" y="1238"/>
                  </a:lnTo>
                  <a:lnTo>
                    <a:pt x="600" y="1230"/>
                  </a:lnTo>
                  <a:lnTo>
                    <a:pt x="602" y="1221"/>
                  </a:lnTo>
                  <a:lnTo>
                    <a:pt x="602" y="1213"/>
                  </a:lnTo>
                  <a:lnTo>
                    <a:pt x="602" y="1213"/>
                  </a:lnTo>
                  <a:lnTo>
                    <a:pt x="602" y="1203"/>
                  </a:lnTo>
                  <a:lnTo>
                    <a:pt x="600" y="1193"/>
                  </a:lnTo>
                  <a:lnTo>
                    <a:pt x="597" y="1184"/>
                  </a:lnTo>
                  <a:lnTo>
                    <a:pt x="593" y="1175"/>
                  </a:lnTo>
                  <a:lnTo>
                    <a:pt x="587" y="1167"/>
                  </a:lnTo>
                  <a:lnTo>
                    <a:pt x="580" y="1158"/>
                  </a:lnTo>
                  <a:lnTo>
                    <a:pt x="573" y="1151"/>
                  </a:lnTo>
                  <a:lnTo>
                    <a:pt x="564" y="1144"/>
                  </a:lnTo>
                  <a:lnTo>
                    <a:pt x="564" y="1144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</p:grpSp>
      <p:grpSp>
        <p:nvGrpSpPr>
          <p:cNvPr id="3" name="Group 23"/>
          <p:cNvGrpSpPr/>
          <p:nvPr userDrawn="1"/>
        </p:nvGrpSpPr>
        <p:grpSpPr>
          <a:xfrm>
            <a:off x="934526" y="1498121"/>
            <a:ext cx="7274949" cy="4049391"/>
            <a:chOff x="971550" y="2714625"/>
            <a:chExt cx="5130800" cy="2855913"/>
          </a:xfrm>
        </p:grpSpPr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971550" y="4127501"/>
              <a:ext cx="2076450" cy="1443037"/>
            </a:xfrm>
            <a:custGeom>
              <a:avLst/>
              <a:gdLst/>
              <a:ahLst/>
              <a:cxnLst>
                <a:cxn ang="0">
                  <a:pos x="727" y="909"/>
                </a:cxn>
                <a:cxn ang="0">
                  <a:pos x="1107" y="514"/>
                </a:cxn>
                <a:cxn ang="0">
                  <a:pos x="1144" y="513"/>
                </a:cxn>
                <a:cxn ang="0">
                  <a:pos x="1163" y="529"/>
                </a:cxn>
                <a:cxn ang="0">
                  <a:pos x="1194" y="550"/>
                </a:cxn>
                <a:cxn ang="0">
                  <a:pos x="1221" y="556"/>
                </a:cxn>
                <a:cxn ang="0">
                  <a:pos x="1254" y="547"/>
                </a:cxn>
                <a:cxn ang="0">
                  <a:pos x="1283" y="526"/>
                </a:cxn>
                <a:cxn ang="0">
                  <a:pos x="1307" y="473"/>
                </a:cxn>
                <a:cxn ang="0">
                  <a:pos x="1307" y="439"/>
                </a:cxn>
                <a:cxn ang="0">
                  <a:pos x="1298" y="405"/>
                </a:cxn>
                <a:cxn ang="0">
                  <a:pos x="1265" y="366"/>
                </a:cxn>
                <a:cxn ang="0">
                  <a:pos x="1221" y="352"/>
                </a:cxn>
                <a:cxn ang="0">
                  <a:pos x="1191" y="358"/>
                </a:cxn>
                <a:cxn ang="0">
                  <a:pos x="1159" y="383"/>
                </a:cxn>
                <a:cxn ang="0">
                  <a:pos x="1123" y="396"/>
                </a:cxn>
                <a:cxn ang="0">
                  <a:pos x="1092" y="388"/>
                </a:cxn>
                <a:cxn ang="0">
                  <a:pos x="728" y="14"/>
                </a:cxn>
                <a:cxn ang="0">
                  <a:pos x="747" y="44"/>
                </a:cxn>
                <a:cxn ang="0">
                  <a:pos x="770" y="86"/>
                </a:cxn>
                <a:cxn ang="0">
                  <a:pos x="771" y="120"/>
                </a:cxn>
                <a:cxn ang="0">
                  <a:pos x="757" y="161"/>
                </a:cxn>
                <a:cxn ang="0">
                  <a:pos x="727" y="192"/>
                </a:cxn>
                <a:cxn ang="0">
                  <a:pos x="684" y="212"/>
                </a:cxn>
                <a:cxn ang="0">
                  <a:pos x="648" y="217"/>
                </a:cxn>
                <a:cxn ang="0">
                  <a:pos x="600" y="208"/>
                </a:cxn>
                <a:cxn ang="0">
                  <a:pos x="560" y="185"/>
                </a:cxn>
                <a:cxn ang="0">
                  <a:pos x="533" y="151"/>
                </a:cxn>
                <a:cxn ang="0">
                  <a:pos x="524" y="108"/>
                </a:cxn>
                <a:cxn ang="0">
                  <a:pos x="530" y="74"/>
                </a:cxn>
                <a:cxn ang="0">
                  <a:pos x="557" y="36"/>
                </a:cxn>
                <a:cxn ang="0">
                  <a:pos x="566" y="0"/>
                </a:cxn>
                <a:cxn ang="0">
                  <a:pos x="201" y="393"/>
                </a:cxn>
                <a:cxn ang="0">
                  <a:pos x="158" y="392"/>
                </a:cxn>
                <a:cxn ang="0">
                  <a:pos x="128" y="363"/>
                </a:cxn>
                <a:cxn ang="0">
                  <a:pos x="88" y="352"/>
                </a:cxn>
                <a:cxn ang="0">
                  <a:pos x="63" y="356"/>
                </a:cxn>
                <a:cxn ang="0">
                  <a:pos x="33" y="376"/>
                </a:cxn>
                <a:cxn ang="0">
                  <a:pos x="10" y="406"/>
                </a:cxn>
                <a:cxn ang="0">
                  <a:pos x="0" y="446"/>
                </a:cxn>
                <a:cxn ang="0">
                  <a:pos x="1" y="477"/>
                </a:cxn>
                <a:cxn ang="0">
                  <a:pos x="16" y="514"/>
                </a:cxn>
                <a:cxn ang="0">
                  <a:pos x="38" y="543"/>
                </a:cxn>
                <a:cxn ang="0">
                  <a:pos x="71" y="559"/>
                </a:cxn>
                <a:cxn ang="0">
                  <a:pos x="98" y="560"/>
                </a:cxn>
                <a:cxn ang="0">
                  <a:pos x="137" y="543"/>
                </a:cxn>
                <a:cxn ang="0">
                  <a:pos x="158" y="520"/>
                </a:cxn>
                <a:cxn ang="0">
                  <a:pos x="217" y="523"/>
                </a:cxn>
                <a:cxn ang="0">
                  <a:pos x="583" y="898"/>
                </a:cxn>
                <a:cxn ang="0">
                  <a:pos x="560" y="868"/>
                </a:cxn>
                <a:cxn ang="0">
                  <a:pos x="536" y="827"/>
                </a:cxn>
                <a:cxn ang="0">
                  <a:pos x="533" y="791"/>
                </a:cxn>
                <a:cxn ang="0">
                  <a:pos x="547" y="752"/>
                </a:cxn>
                <a:cxn ang="0">
                  <a:pos x="577" y="721"/>
                </a:cxn>
                <a:cxn ang="0">
                  <a:pos x="618" y="703"/>
                </a:cxn>
                <a:cxn ang="0">
                  <a:pos x="656" y="698"/>
                </a:cxn>
                <a:cxn ang="0">
                  <a:pos x="703" y="705"/>
                </a:cxn>
                <a:cxn ang="0">
                  <a:pos x="741" y="728"/>
                </a:cxn>
                <a:cxn ang="0">
                  <a:pos x="768" y="761"/>
                </a:cxn>
                <a:cxn ang="0">
                  <a:pos x="778" y="802"/>
                </a:cxn>
                <a:cxn ang="0">
                  <a:pos x="770" y="838"/>
                </a:cxn>
                <a:cxn ang="0">
                  <a:pos x="741" y="876"/>
                </a:cxn>
              </a:cxnLst>
              <a:rect l="0" t="0" r="r" b="b"/>
              <a:pathLst>
                <a:path w="1308" h="909">
                  <a:moveTo>
                    <a:pt x="730" y="884"/>
                  </a:moveTo>
                  <a:lnTo>
                    <a:pt x="730" y="884"/>
                  </a:lnTo>
                  <a:lnTo>
                    <a:pt x="727" y="898"/>
                  </a:lnTo>
                  <a:lnTo>
                    <a:pt x="727" y="909"/>
                  </a:lnTo>
                  <a:lnTo>
                    <a:pt x="1092" y="909"/>
                  </a:lnTo>
                  <a:lnTo>
                    <a:pt x="1092" y="517"/>
                  </a:lnTo>
                  <a:lnTo>
                    <a:pt x="1107" y="514"/>
                  </a:lnTo>
                  <a:lnTo>
                    <a:pt x="1107" y="514"/>
                  </a:lnTo>
                  <a:lnTo>
                    <a:pt x="1116" y="513"/>
                  </a:lnTo>
                  <a:lnTo>
                    <a:pt x="1126" y="512"/>
                  </a:lnTo>
                  <a:lnTo>
                    <a:pt x="1134" y="512"/>
                  </a:lnTo>
                  <a:lnTo>
                    <a:pt x="1144" y="513"/>
                  </a:lnTo>
                  <a:lnTo>
                    <a:pt x="1151" y="514"/>
                  </a:lnTo>
                  <a:lnTo>
                    <a:pt x="1156" y="522"/>
                  </a:lnTo>
                  <a:lnTo>
                    <a:pt x="1156" y="522"/>
                  </a:lnTo>
                  <a:lnTo>
                    <a:pt x="1163" y="529"/>
                  </a:lnTo>
                  <a:lnTo>
                    <a:pt x="1170" y="536"/>
                  </a:lnTo>
                  <a:lnTo>
                    <a:pt x="1177" y="542"/>
                  </a:lnTo>
                  <a:lnTo>
                    <a:pt x="1186" y="546"/>
                  </a:lnTo>
                  <a:lnTo>
                    <a:pt x="1194" y="550"/>
                  </a:lnTo>
                  <a:lnTo>
                    <a:pt x="1203" y="553"/>
                  </a:lnTo>
                  <a:lnTo>
                    <a:pt x="1211" y="554"/>
                  </a:lnTo>
                  <a:lnTo>
                    <a:pt x="1221" y="556"/>
                  </a:lnTo>
                  <a:lnTo>
                    <a:pt x="1221" y="556"/>
                  </a:lnTo>
                  <a:lnTo>
                    <a:pt x="1230" y="554"/>
                  </a:lnTo>
                  <a:lnTo>
                    <a:pt x="1238" y="553"/>
                  </a:lnTo>
                  <a:lnTo>
                    <a:pt x="1247" y="550"/>
                  </a:lnTo>
                  <a:lnTo>
                    <a:pt x="1254" y="547"/>
                  </a:lnTo>
                  <a:lnTo>
                    <a:pt x="1263" y="543"/>
                  </a:lnTo>
                  <a:lnTo>
                    <a:pt x="1270" y="537"/>
                  </a:lnTo>
                  <a:lnTo>
                    <a:pt x="1277" y="532"/>
                  </a:lnTo>
                  <a:lnTo>
                    <a:pt x="1283" y="526"/>
                  </a:lnTo>
                  <a:lnTo>
                    <a:pt x="1293" y="510"/>
                  </a:lnTo>
                  <a:lnTo>
                    <a:pt x="1301" y="493"/>
                  </a:lnTo>
                  <a:lnTo>
                    <a:pt x="1304" y="483"/>
                  </a:lnTo>
                  <a:lnTo>
                    <a:pt x="1307" y="473"/>
                  </a:lnTo>
                  <a:lnTo>
                    <a:pt x="1308" y="463"/>
                  </a:lnTo>
                  <a:lnTo>
                    <a:pt x="1308" y="452"/>
                  </a:lnTo>
                  <a:lnTo>
                    <a:pt x="1308" y="452"/>
                  </a:lnTo>
                  <a:lnTo>
                    <a:pt x="1307" y="439"/>
                  </a:lnTo>
                  <a:lnTo>
                    <a:pt x="1305" y="428"/>
                  </a:lnTo>
                  <a:lnTo>
                    <a:pt x="1302" y="416"/>
                  </a:lnTo>
                  <a:lnTo>
                    <a:pt x="1298" y="405"/>
                  </a:lnTo>
                  <a:lnTo>
                    <a:pt x="1298" y="405"/>
                  </a:lnTo>
                  <a:lnTo>
                    <a:pt x="1291" y="393"/>
                  </a:lnTo>
                  <a:lnTo>
                    <a:pt x="1284" y="383"/>
                  </a:lnTo>
                  <a:lnTo>
                    <a:pt x="1275" y="375"/>
                  </a:lnTo>
                  <a:lnTo>
                    <a:pt x="1265" y="366"/>
                  </a:lnTo>
                  <a:lnTo>
                    <a:pt x="1255" y="361"/>
                  </a:lnTo>
                  <a:lnTo>
                    <a:pt x="1245" y="356"/>
                  </a:lnTo>
                  <a:lnTo>
                    <a:pt x="1233" y="353"/>
                  </a:lnTo>
                  <a:lnTo>
                    <a:pt x="1221" y="352"/>
                  </a:lnTo>
                  <a:lnTo>
                    <a:pt x="1221" y="352"/>
                  </a:lnTo>
                  <a:lnTo>
                    <a:pt x="1211" y="353"/>
                  </a:lnTo>
                  <a:lnTo>
                    <a:pt x="1201" y="355"/>
                  </a:lnTo>
                  <a:lnTo>
                    <a:pt x="1191" y="358"/>
                  </a:lnTo>
                  <a:lnTo>
                    <a:pt x="1181" y="363"/>
                  </a:lnTo>
                  <a:lnTo>
                    <a:pt x="1173" y="369"/>
                  </a:lnTo>
                  <a:lnTo>
                    <a:pt x="1166" y="376"/>
                  </a:lnTo>
                  <a:lnTo>
                    <a:pt x="1159" y="383"/>
                  </a:lnTo>
                  <a:lnTo>
                    <a:pt x="1151" y="392"/>
                  </a:lnTo>
                  <a:lnTo>
                    <a:pt x="1151" y="392"/>
                  </a:lnTo>
                  <a:lnTo>
                    <a:pt x="1137" y="395"/>
                  </a:lnTo>
                  <a:lnTo>
                    <a:pt x="1123" y="396"/>
                  </a:lnTo>
                  <a:lnTo>
                    <a:pt x="1109" y="393"/>
                  </a:lnTo>
                  <a:lnTo>
                    <a:pt x="1093" y="389"/>
                  </a:lnTo>
                  <a:lnTo>
                    <a:pt x="1093" y="388"/>
                  </a:lnTo>
                  <a:lnTo>
                    <a:pt x="1092" y="388"/>
                  </a:lnTo>
                  <a:lnTo>
                    <a:pt x="1092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28" y="14"/>
                  </a:lnTo>
                  <a:lnTo>
                    <a:pt x="730" y="27"/>
                  </a:lnTo>
                  <a:lnTo>
                    <a:pt x="730" y="27"/>
                  </a:lnTo>
                  <a:lnTo>
                    <a:pt x="738" y="36"/>
                  </a:lnTo>
                  <a:lnTo>
                    <a:pt x="747" y="44"/>
                  </a:lnTo>
                  <a:lnTo>
                    <a:pt x="755" y="54"/>
                  </a:lnTo>
                  <a:lnTo>
                    <a:pt x="761" y="64"/>
                  </a:lnTo>
                  <a:lnTo>
                    <a:pt x="765" y="74"/>
                  </a:lnTo>
                  <a:lnTo>
                    <a:pt x="770" y="86"/>
                  </a:lnTo>
                  <a:lnTo>
                    <a:pt x="771" y="97"/>
                  </a:lnTo>
                  <a:lnTo>
                    <a:pt x="772" y="108"/>
                  </a:lnTo>
                  <a:lnTo>
                    <a:pt x="772" y="108"/>
                  </a:lnTo>
                  <a:lnTo>
                    <a:pt x="771" y="120"/>
                  </a:lnTo>
                  <a:lnTo>
                    <a:pt x="770" y="131"/>
                  </a:lnTo>
                  <a:lnTo>
                    <a:pt x="767" y="141"/>
                  </a:lnTo>
                  <a:lnTo>
                    <a:pt x="762" y="151"/>
                  </a:lnTo>
                  <a:lnTo>
                    <a:pt x="757" y="161"/>
                  </a:lnTo>
                  <a:lnTo>
                    <a:pt x="751" y="170"/>
                  </a:lnTo>
                  <a:lnTo>
                    <a:pt x="744" y="178"/>
                  </a:lnTo>
                  <a:lnTo>
                    <a:pt x="735" y="185"/>
                  </a:lnTo>
                  <a:lnTo>
                    <a:pt x="727" y="192"/>
                  </a:lnTo>
                  <a:lnTo>
                    <a:pt x="717" y="198"/>
                  </a:lnTo>
                  <a:lnTo>
                    <a:pt x="707" y="204"/>
                  </a:lnTo>
                  <a:lnTo>
                    <a:pt x="695" y="208"/>
                  </a:lnTo>
                  <a:lnTo>
                    <a:pt x="684" y="212"/>
                  </a:lnTo>
                  <a:lnTo>
                    <a:pt x="673" y="215"/>
                  </a:lnTo>
                  <a:lnTo>
                    <a:pt x="660" y="217"/>
                  </a:lnTo>
                  <a:lnTo>
                    <a:pt x="648" y="217"/>
                  </a:lnTo>
                  <a:lnTo>
                    <a:pt x="648" y="217"/>
                  </a:lnTo>
                  <a:lnTo>
                    <a:pt x="636" y="217"/>
                  </a:lnTo>
                  <a:lnTo>
                    <a:pt x="623" y="215"/>
                  </a:lnTo>
                  <a:lnTo>
                    <a:pt x="611" y="212"/>
                  </a:lnTo>
                  <a:lnTo>
                    <a:pt x="600" y="208"/>
                  </a:lnTo>
                  <a:lnTo>
                    <a:pt x="589" y="204"/>
                  </a:lnTo>
                  <a:lnTo>
                    <a:pt x="579" y="198"/>
                  </a:lnTo>
                  <a:lnTo>
                    <a:pt x="569" y="192"/>
                  </a:lnTo>
                  <a:lnTo>
                    <a:pt x="560" y="185"/>
                  </a:lnTo>
                  <a:lnTo>
                    <a:pt x="551" y="178"/>
                  </a:lnTo>
                  <a:lnTo>
                    <a:pt x="544" y="170"/>
                  </a:lnTo>
                  <a:lnTo>
                    <a:pt x="539" y="161"/>
                  </a:lnTo>
                  <a:lnTo>
                    <a:pt x="533" y="151"/>
                  </a:lnTo>
                  <a:lnTo>
                    <a:pt x="530" y="141"/>
                  </a:lnTo>
                  <a:lnTo>
                    <a:pt x="526" y="131"/>
                  </a:lnTo>
                  <a:lnTo>
                    <a:pt x="524" y="120"/>
                  </a:lnTo>
                  <a:lnTo>
                    <a:pt x="524" y="108"/>
                  </a:lnTo>
                  <a:lnTo>
                    <a:pt x="524" y="108"/>
                  </a:lnTo>
                  <a:lnTo>
                    <a:pt x="524" y="97"/>
                  </a:lnTo>
                  <a:lnTo>
                    <a:pt x="527" y="86"/>
                  </a:lnTo>
                  <a:lnTo>
                    <a:pt x="530" y="74"/>
                  </a:lnTo>
                  <a:lnTo>
                    <a:pt x="534" y="64"/>
                  </a:lnTo>
                  <a:lnTo>
                    <a:pt x="542" y="54"/>
                  </a:lnTo>
                  <a:lnTo>
                    <a:pt x="549" y="44"/>
                  </a:lnTo>
                  <a:lnTo>
                    <a:pt x="557" y="36"/>
                  </a:lnTo>
                  <a:lnTo>
                    <a:pt x="566" y="27"/>
                  </a:lnTo>
                  <a:lnTo>
                    <a:pt x="566" y="27"/>
                  </a:lnTo>
                  <a:lnTo>
                    <a:pt x="567" y="14"/>
                  </a:lnTo>
                  <a:lnTo>
                    <a:pt x="566" y="0"/>
                  </a:lnTo>
                  <a:lnTo>
                    <a:pt x="217" y="0"/>
                  </a:lnTo>
                  <a:lnTo>
                    <a:pt x="217" y="389"/>
                  </a:lnTo>
                  <a:lnTo>
                    <a:pt x="217" y="389"/>
                  </a:lnTo>
                  <a:lnTo>
                    <a:pt x="201" y="393"/>
                  </a:lnTo>
                  <a:lnTo>
                    <a:pt x="187" y="396"/>
                  </a:lnTo>
                  <a:lnTo>
                    <a:pt x="172" y="395"/>
                  </a:lnTo>
                  <a:lnTo>
                    <a:pt x="158" y="392"/>
                  </a:lnTo>
                  <a:lnTo>
                    <a:pt x="158" y="392"/>
                  </a:lnTo>
                  <a:lnTo>
                    <a:pt x="151" y="383"/>
                  </a:lnTo>
                  <a:lnTo>
                    <a:pt x="144" y="376"/>
                  </a:lnTo>
                  <a:lnTo>
                    <a:pt x="137" y="369"/>
                  </a:lnTo>
                  <a:lnTo>
                    <a:pt x="128" y="363"/>
                  </a:lnTo>
                  <a:lnTo>
                    <a:pt x="118" y="359"/>
                  </a:lnTo>
                  <a:lnTo>
                    <a:pt x="108" y="355"/>
                  </a:lnTo>
                  <a:lnTo>
                    <a:pt x="98" y="353"/>
                  </a:lnTo>
                  <a:lnTo>
                    <a:pt x="88" y="352"/>
                  </a:lnTo>
                  <a:lnTo>
                    <a:pt x="88" y="352"/>
                  </a:lnTo>
                  <a:lnTo>
                    <a:pt x="80" y="352"/>
                  </a:lnTo>
                  <a:lnTo>
                    <a:pt x="71" y="355"/>
                  </a:lnTo>
                  <a:lnTo>
                    <a:pt x="63" y="356"/>
                  </a:lnTo>
                  <a:lnTo>
                    <a:pt x="54" y="361"/>
                  </a:lnTo>
                  <a:lnTo>
                    <a:pt x="46" y="365"/>
                  </a:lnTo>
                  <a:lnTo>
                    <a:pt x="38" y="371"/>
                  </a:lnTo>
                  <a:lnTo>
                    <a:pt x="33" y="376"/>
                  </a:lnTo>
                  <a:lnTo>
                    <a:pt x="26" y="382"/>
                  </a:lnTo>
                  <a:lnTo>
                    <a:pt x="20" y="391"/>
                  </a:lnTo>
                  <a:lnTo>
                    <a:pt x="16" y="398"/>
                  </a:lnTo>
                  <a:lnTo>
                    <a:pt x="10" y="406"/>
                  </a:lnTo>
                  <a:lnTo>
                    <a:pt x="7" y="416"/>
                  </a:lnTo>
                  <a:lnTo>
                    <a:pt x="4" y="425"/>
                  </a:lnTo>
                  <a:lnTo>
                    <a:pt x="1" y="435"/>
                  </a:lnTo>
                  <a:lnTo>
                    <a:pt x="0" y="446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0" y="467"/>
                  </a:lnTo>
                  <a:lnTo>
                    <a:pt x="1" y="477"/>
                  </a:lnTo>
                  <a:lnTo>
                    <a:pt x="4" y="487"/>
                  </a:lnTo>
                  <a:lnTo>
                    <a:pt x="7" y="497"/>
                  </a:lnTo>
                  <a:lnTo>
                    <a:pt x="10" y="506"/>
                  </a:lnTo>
                  <a:lnTo>
                    <a:pt x="16" y="514"/>
                  </a:lnTo>
                  <a:lnTo>
                    <a:pt x="20" y="523"/>
                  </a:lnTo>
                  <a:lnTo>
                    <a:pt x="26" y="530"/>
                  </a:lnTo>
                  <a:lnTo>
                    <a:pt x="33" y="537"/>
                  </a:lnTo>
                  <a:lnTo>
                    <a:pt x="38" y="543"/>
                  </a:lnTo>
                  <a:lnTo>
                    <a:pt x="46" y="547"/>
                  </a:lnTo>
                  <a:lnTo>
                    <a:pt x="54" y="552"/>
                  </a:lnTo>
                  <a:lnTo>
                    <a:pt x="63" y="556"/>
                  </a:lnTo>
                  <a:lnTo>
                    <a:pt x="71" y="559"/>
                  </a:lnTo>
                  <a:lnTo>
                    <a:pt x="80" y="560"/>
                  </a:lnTo>
                  <a:lnTo>
                    <a:pt x="88" y="560"/>
                  </a:lnTo>
                  <a:lnTo>
                    <a:pt x="88" y="560"/>
                  </a:lnTo>
                  <a:lnTo>
                    <a:pt x="98" y="560"/>
                  </a:lnTo>
                  <a:lnTo>
                    <a:pt x="108" y="557"/>
                  </a:lnTo>
                  <a:lnTo>
                    <a:pt x="118" y="554"/>
                  </a:lnTo>
                  <a:lnTo>
                    <a:pt x="128" y="550"/>
                  </a:lnTo>
                  <a:lnTo>
                    <a:pt x="137" y="543"/>
                  </a:lnTo>
                  <a:lnTo>
                    <a:pt x="144" y="537"/>
                  </a:lnTo>
                  <a:lnTo>
                    <a:pt x="151" y="529"/>
                  </a:lnTo>
                  <a:lnTo>
                    <a:pt x="158" y="520"/>
                  </a:lnTo>
                  <a:lnTo>
                    <a:pt x="158" y="520"/>
                  </a:lnTo>
                  <a:lnTo>
                    <a:pt x="172" y="517"/>
                  </a:lnTo>
                  <a:lnTo>
                    <a:pt x="187" y="517"/>
                  </a:lnTo>
                  <a:lnTo>
                    <a:pt x="201" y="519"/>
                  </a:lnTo>
                  <a:lnTo>
                    <a:pt x="217" y="523"/>
                  </a:lnTo>
                  <a:lnTo>
                    <a:pt x="217" y="909"/>
                  </a:lnTo>
                  <a:lnTo>
                    <a:pt x="583" y="909"/>
                  </a:lnTo>
                  <a:lnTo>
                    <a:pt x="583" y="909"/>
                  </a:lnTo>
                  <a:lnTo>
                    <a:pt x="583" y="898"/>
                  </a:lnTo>
                  <a:lnTo>
                    <a:pt x="580" y="884"/>
                  </a:lnTo>
                  <a:lnTo>
                    <a:pt x="580" y="884"/>
                  </a:lnTo>
                  <a:lnTo>
                    <a:pt x="569" y="876"/>
                  </a:lnTo>
                  <a:lnTo>
                    <a:pt x="560" y="868"/>
                  </a:lnTo>
                  <a:lnTo>
                    <a:pt x="551" y="859"/>
                  </a:lnTo>
                  <a:lnTo>
                    <a:pt x="544" y="848"/>
                  </a:lnTo>
                  <a:lnTo>
                    <a:pt x="540" y="838"/>
                  </a:lnTo>
                  <a:lnTo>
                    <a:pt x="536" y="827"/>
                  </a:lnTo>
                  <a:lnTo>
                    <a:pt x="533" y="815"/>
                  </a:lnTo>
                  <a:lnTo>
                    <a:pt x="532" y="802"/>
                  </a:lnTo>
                  <a:lnTo>
                    <a:pt x="532" y="802"/>
                  </a:lnTo>
                  <a:lnTo>
                    <a:pt x="533" y="791"/>
                  </a:lnTo>
                  <a:lnTo>
                    <a:pt x="534" y="781"/>
                  </a:lnTo>
                  <a:lnTo>
                    <a:pt x="537" y="771"/>
                  </a:lnTo>
                  <a:lnTo>
                    <a:pt x="542" y="761"/>
                  </a:lnTo>
                  <a:lnTo>
                    <a:pt x="547" y="752"/>
                  </a:lnTo>
                  <a:lnTo>
                    <a:pt x="553" y="744"/>
                  </a:lnTo>
                  <a:lnTo>
                    <a:pt x="560" y="735"/>
                  </a:lnTo>
                  <a:lnTo>
                    <a:pt x="569" y="728"/>
                  </a:lnTo>
                  <a:lnTo>
                    <a:pt x="577" y="721"/>
                  </a:lnTo>
                  <a:lnTo>
                    <a:pt x="586" y="715"/>
                  </a:lnTo>
                  <a:lnTo>
                    <a:pt x="596" y="711"/>
                  </a:lnTo>
                  <a:lnTo>
                    <a:pt x="607" y="705"/>
                  </a:lnTo>
                  <a:lnTo>
                    <a:pt x="618" y="703"/>
                  </a:lnTo>
                  <a:lnTo>
                    <a:pt x="630" y="700"/>
                  </a:lnTo>
                  <a:lnTo>
                    <a:pt x="643" y="698"/>
                  </a:lnTo>
                  <a:lnTo>
                    <a:pt x="656" y="698"/>
                  </a:lnTo>
                  <a:lnTo>
                    <a:pt x="656" y="698"/>
                  </a:lnTo>
                  <a:lnTo>
                    <a:pt x="667" y="698"/>
                  </a:lnTo>
                  <a:lnTo>
                    <a:pt x="680" y="700"/>
                  </a:lnTo>
                  <a:lnTo>
                    <a:pt x="691" y="703"/>
                  </a:lnTo>
                  <a:lnTo>
                    <a:pt x="703" y="705"/>
                  </a:lnTo>
                  <a:lnTo>
                    <a:pt x="714" y="711"/>
                  </a:lnTo>
                  <a:lnTo>
                    <a:pt x="724" y="715"/>
                  </a:lnTo>
                  <a:lnTo>
                    <a:pt x="732" y="721"/>
                  </a:lnTo>
                  <a:lnTo>
                    <a:pt x="741" y="728"/>
                  </a:lnTo>
                  <a:lnTo>
                    <a:pt x="750" y="735"/>
                  </a:lnTo>
                  <a:lnTo>
                    <a:pt x="757" y="744"/>
                  </a:lnTo>
                  <a:lnTo>
                    <a:pt x="762" y="752"/>
                  </a:lnTo>
                  <a:lnTo>
                    <a:pt x="768" y="761"/>
                  </a:lnTo>
                  <a:lnTo>
                    <a:pt x="772" y="771"/>
                  </a:lnTo>
                  <a:lnTo>
                    <a:pt x="775" y="781"/>
                  </a:lnTo>
                  <a:lnTo>
                    <a:pt x="777" y="791"/>
                  </a:lnTo>
                  <a:lnTo>
                    <a:pt x="778" y="802"/>
                  </a:lnTo>
                  <a:lnTo>
                    <a:pt x="778" y="802"/>
                  </a:lnTo>
                  <a:lnTo>
                    <a:pt x="777" y="815"/>
                  </a:lnTo>
                  <a:lnTo>
                    <a:pt x="774" y="827"/>
                  </a:lnTo>
                  <a:lnTo>
                    <a:pt x="770" y="838"/>
                  </a:lnTo>
                  <a:lnTo>
                    <a:pt x="765" y="848"/>
                  </a:lnTo>
                  <a:lnTo>
                    <a:pt x="758" y="859"/>
                  </a:lnTo>
                  <a:lnTo>
                    <a:pt x="750" y="868"/>
                  </a:lnTo>
                  <a:lnTo>
                    <a:pt x="741" y="876"/>
                  </a:lnTo>
                  <a:lnTo>
                    <a:pt x="730" y="884"/>
                  </a:lnTo>
                  <a:lnTo>
                    <a:pt x="730" y="884"/>
                  </a:lnTo>
                  <a:close/>
                </a:path>
              </a:pathLst>
            </a:custGeom>
            <a:solidFill>
              <a:srgbClr val="F4AA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4030662" y="4122739"/>
              <a:ext cx="2071688" cy="1443037"/>
            </a:xfrm>
            <a:custGeom>
              <a:avLst/>
              <a:gdLst/>
              <a:ahLst/>
              <a:cxnLst>
                <a:cxn ang="0">
                  <a:pos x="1195" y="355"/>
                </a:cxn>
                <a:cxn ang="0">
                  <a:pos x="1160" y="376"/>
                </a:cxn>
                <a:cxn ang="0">
                  <a:pos x="1133" y="395"/>
                </a:cxn>
                <a:cxn ang="0">
                  <a:pos x="1088" y="0"/>
                </a:cxn>
                <a:cxn ang="0">
                  <a:pos x="722" y="27"/>
                </a:cxn>
                <a:cxn ang="0">
                  <a:pos x="746" y="53"/>
                </a:cxn>
                <a:cxn ang="0">
                  <a:pos x="763" y="97"/>
                </a:cxn>
                <a:cxn ang="0">
                  <a:pos x="762" y="130"/>
                </a:cxn>
                <a:cxn ang="0">
                  <a:pos x="742" y="168"/>
                </a:cxn>
                <a:cxn ang="0">
                  <a:pos x="709" y="198"/>
                </a:cxn>
                <a:cxn ang="0">
                  <a:pos x="665" y="214"/>
                </a:cxn>
                <a:cxn ang="0">
                  <a:pos x="627" y="215"/>
                </a:cxn>
                <a:cxn ang="0">
                  <a:pos x="581" y="204"/>
                </a:cxn>
                <a:cxn ang="0">
                  <a:pos x="544" y="177"/>
                </a:cxn>
                <a:cxn ang="0">
                  <a:pos x="521" y="140"/>
                </a:cxn>
                <a:cxn ang="0">
                  <a:pos x="516" y="109"/>
                </a:cxn>
                <a:cxn ang="0">
                  <a:pos x="527" y="63"/>
                </a:cxn>
                <a:cxn ang="0">
                  <a:pos x="558" y="27"/>
                </a:cxn>
                <a:cxn ang="0">
                  <a:pos x="219" y="0"/>
                </a:cxn>
                <a:cxn ang="0">
                  <a:pos x="191" y="405"/>
                </a:cxn>
                <a:cxn ang="0">
                  <a:pos x="149" y="399"/>
                </a:cxn>
                <a:cxn ang="0">
                  <a:pos x="132" y="376"/>
                </a:cxn>
                <a:cxn ang="0">
                  <a:pos x="99" y="358"/>
                </a:cxn>
                <a:cxn ang="0">
                  <a:pos x="74" y="355"/>
                </a:cxn>
                <a:cxn ang="0">
                  <a:pos x="42" y="368"/>
                </a:cxn>
                <a:cxn ang="0">
                  <a:pos x="5" y="416"/>
                </a:cxn>
                <a:cxn ang="0">
                  <a:pos x="0" y="455"/>
                </a:cxn>
                <a:cxn ang="0">
                  <a:pos x="14" y="512"/>
                </a:cxn>
                <a:cxn ang="0">
                  <a:pos x="50" y="547"/>
                </a:cxn>
                <a:cxn ang="0">
                  <a:pos x="82" y="556"/>
                </a:cxn>
                <a:cxn ang="0">
                  <a:pos x="108" y="550"/>
                </a:cxn>
                <a:cxn ang="0">
                  <a:pos x="139" y="527"/>
                </a:cxn>
                <a:cxn ang="0">
                  <a:pos x="156" y="510"/>
                </a:cxn>
                <a:cxn ang="0">
                  <a:pos x="201" y="506"/>
                </a:cxn>
                <a:cxn ang="0">
                  <a:pos x="578" y="909"/>
                </a:cxn>
                <a:cxn ang="0">
                  <a:pos x="564" y="877"/>
                </a:cxn>
                <a:cxn ang="0">
                  <a:pos x="534" y="838"/>
                </a:cxn>
                <a:cxn ang="0">
                  <a:pos x="527" y="802"/>
                </a:cxn>
                <a:cxn ang="0">
                  <a:pos x="537" y="761"/>
                </a:cxn>
                <a:cxn ang="0">
                  <a:pos x="563" y="728"/>
                </a:cxn>
                <a:cxn ang="0">
                  <a:pos x="602" y="706"/>
                </a:cxn>
                <a:cxn ang="0">
                  <a:pos x="649" y="698"/>
                </a:cxn>
                <a:cxn ang="0">
                  <a:pos x="687" y="703"/>
                </a:cxn>
                <a:cxn ang="0">
                  <a:pos x="728" y="721"/>
                </a:cxn>
                <a:cxn ang="0">
                  <a:pos x="758" y="753"/>
                </a:cxn>
                <a:cxn ang="0">
                  <a:pos x="772" y="791"/>
                </a:cxn>
                <a:cxn ang="0">
                  <a:pos x="769" y="827"/>
                </a:cxn>
                <a:cxn ang="0">
                  <a:pos x="745" y="868"/>
                </a:cxn>
                <a:cxn ang="0">
                  <a:pos x="722" y="898"/>
                </a:cxn>
                <a:cxn ang="0">
                  <a:pos x="1088" y="525"/>
                </a:cxn>
                <a:cxn ang="0">
                  <a:pos x="1147" y="520"/>
                </a:cxn>
                <a:cxn ang="0">
                  <a:pos x="1168" y="545"/>
                </a:cxn>
                <a:cxn ang="0">
                  <a:pos x="1205" y="560"/>
                </a:cxn>
                <a:cxn ang="0">
                  <a:pos x="1234" y="559"/>
                </a:cxn>
                <a:cxn ang="0">
                  <a:pos x="1265" y="543"/>
                </a:cxn>
                <a:cxn ang="0">
                  <a:pos x="1289" y="515"/>
                </a:cxn>
                <a:cxn ang="0">
                  <a:pos x="1302" y="478"/>
                </a:cxn>
                <a:cxn ang="0">
                  <a:pos x="1304" y="446"/>
                </a:cxn>
                <a:cxn ang="0">
                  <a:pos x="1294" y="406"/>
                </a:cxn>
                <a:cxn ang="0">
                  <a:pos x="1272" y="376"/>
                </a:cxn>
                <a:cxn ang="0">
                  <a:pos x="1242" y="356"/>
                </a:cxn>
                <a:cxn ang="0">
                  <a:pos x="1217" y="352"/>
                </a:cxn>
              </a:cxnLst>
              <a:rect l="0" t="0" r="r" b="b"/>
              <a:pathLst>
                <a:path w="1305" h="909">
                  <a:moveTo>
                    <a:pt x="1217" y="352"/>
                  </a:moveTo>
                  <a:lnTo>
                    <a:pt x="1217" y="352"/>
                  </a:lnTo>
                  <a:lnTo>
                    <a:pt x="1205" y="354"/>
                  </a:lnTo>
                  <a:lnTo>
                    <a:pt x="1195" y="355"/>
                  </a:lnTo>
                  <a:lnTo>
                    <a:pt x="1185" y="359"/>
                  </a:lnTo>
                  <a:lnTo>
                    <a:pt x="1177" y="364"/>
                  </a:lnTo>
                  <a:lnTo>
                    <a:pt x="1168" y="369"/>
                  </a:lnTo>
                  <a:lnTo>
                    <a:pt x="1160" y="376"/>
                  </a:lnTo>
                  <a:lnTo>
                    <a:pt x="1153" y="384"/>
                  </a:lnTo>
                  <a:lnTo>
                    <a:pt x="1147" y="392"/>
                  </a:lnTo>
                  <a:lnTo>
                    <a:pt x="1147" y="392"/>
                  </a:lnTo>
                  <a:lnTo>
                    <a:pt x="1133" y="395"/>
                  </a:lnTo>
                  <a:lnTo>
                    <a:pt x="1118" y="396"/>
                  </a:lnTo>
                  <a:lnTo>
                    <a:pt x="1103" y="394"/>
                  </a:lnTo>
                  <a:lnTo>
                    <a:pt x="1088" y="389"/>
                  </a:lnTo>
                  <a:lnTo>
                    <a:pt x="1088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1" y="13"/>
                  </a:lnTo>
                  <a:lnTo>
                    <a:pt x="722" y="27"/>
                  </a:lnTo>
                  <a:lnTo>
                    <a:pt x="722" y="27"/>
                  </a:lnTo>
                  <a:lnTo>
                    <a:pt x="731" y="34"/>
                  </a:lnTo>
                  <a:lnTo>
                    <a:pt x="739" y="44"/>
                  </a:lnTo>
                  <a:lnTo>
                    <a:pt x="746" y="53"/>
                  </a:lnTo>
                  <a:lnTo>
                    <a:pt x="754" y="63"/>
                  </a:lnTo>
                  <a:lnTo>
                    <a:pt x="758" y="74"/>
                  </a:lnTo>
                  <a:lnTo>
                    <a:pt x="761" y="86"/>
                  </a:lnTo>
                  <a:lnTo>
                    <a:pt x="763" y="97"/>
                  </a:lnTo>
                  <a:lnTo>
                    <a:pt x="763" y="109"/>
                  </a:lnTo>
                  <a:lnTo>
                    <a:pt x="763" y="109"/>
                  </a:lnTo>
                  <a:lnTo>
                    <a:pt x="763" y="120"/>
                  </a:lnTo>
                  <a:lnTo>
                    <a:pt x="762" y="130"/>
                  </a:lnTo>
                  <a:lnTo>
                    <a:pt x="758" y="140"/>
                  </a:lnTo>
                  <a:lnTo>
                    <a:pt x="754" y="150"/>
                  </a:lnTo>
                  <a:lnTo>
                    <a:pt x="749" y="160"/>
                  </a:lnTo>
                  <a:lnTo>
                    <a:pt x="742" y="168"/>
                  </a:lnTo>
                  <a:lnTo>
                    <a:pt x="735" y="177"/>
                  </a:lnTo>
                  <a:lnTo>
                    <a:pt x="728" y="185"/>
                  </a:lnTo>
                  <a:lnTo>
                    <a:pt x="719" y="191"/>
                  </a:lnTo>
                  <a:lnTo>
                    <a:pt x="709" y="198"/>
                  </a:lnTo>
                  <a:lnTo>
                    <a:pt x="699" y="204"/>
                  </a:lnTo>
                  <a:lnTo>
                    <a:pt x="688" y="208"/>
                  </a:lnTo>
                  <a:lnTo>
                    <a:pt x="677" y="211"/>
                  </a:lnTo>
                  <a:lnTo>
                    <a:pt x="665" y="214"/>
                  </a:lnTo>
                  <a:lnTo>
                    <a:pt x="652" y="215"/>
                  </a:lnTo>
                  <a:lnTo>
                    <a:pt x="640" y="217"/>
                  </a:lnTo>
                  <a:lnTo>
                    <a:pt x="640" y="217"/>
                  </a:lnTo>
                  <a:lnTo>
                    <a:pt x="627" y="215"/>
                  </a:lnTo>
                  <a:lnTo>
                    <a:pt x="615" y="214"/>
                  </a:lnTo>
                  <a:lnTo>
                    <a:pt x="604" y="211"/>
                  </a:lnTo>
                  <a:lnTo>
                    <a:pt x="592" y="208"/>
                  </a:lnTo>
                  <a:lnTo>
                    <a:pt x="581" y="204"/>
                  </a:lnTo>
                  <a:lnTo>
                    <a:pt x="571" y="198"/>
                  </a:lnTo>
                  <a:lnTo>
                    <a:pt x="561" y="191"/>
                  </a:lnTo>
                  <a:lnTo>
                    <a:pt x="553" y="185"/>
                  </a:lnTo>
                  <a:lnTo>
                    <a:pt x="544" y="177"/>
                  </a:lnTo>
                  <a:lnTo>
                    <a:pt x="537" y="168"/>
                  </a:lnTo>
                  <a:lnTo>
                    <a:pt x="531" y="160"/>
                  </a:lnTo>
                  <a:lnTo>
                    <a:pt x="526" y="150"/>
                  </a:lnTo>
                  <a:lnTo>
                    <a:pt x="521" y="140"/>
                  </a:lnTo>
                  <a:lnTo>
                    <a:pt x="518" y="130"/>
                  </a:lnTo>
                  <a:lnTo>
                    <a:pt x="517" y="120"/>
                  </a:lnTo>
                  <a:lnTo>
                    <a:pt x="516" y="109"/>
                  </a:lnTo>
                  <a:lnTo>
                    <a:pt x="516" y="109"/>
                  </a:lnTo>
                  <a:lnTo>
                    <a:pt x="517" y="97"/>
                  </a:lnTo>
                  <a:lnTo>
                    <a:pt x="518" y="86"/>
                  </a:lnTo>
                  <a:lnTo>
                    <a:pt x="523" y="74"/>
                  </a:lnTo>
                  <a:lnTo>
                    <a:pt x="527" y="63"/>
                  </a:lnTo>
                  <a:lnTo>
                    <a:pt x="533" y="53"/>
                  </a:lnTo>
                  <a:lnTo>
                    <a:pt x="541" y="44"/>
                  </a:lnTo>
                  <a:lnTo>
                    <a:pt x="548" y="34"/>
                  </a:lnTo>
                  <a:lnTo>
                    <a:pt x="558" y="27"/>
                  </a:lnTo>
                  <a:lnTo>
                    <a:pt x="558" y="27"/>
                  </a:lnTo>
                  <a:lnTo>
                    <a:pt x="560" y="13"/>
                  </a:lnTo>
                  <a:lnTo>
                    <a:pt x="558" y="0"/>
                  </a:lnTo>
                  <a:lnTo>
                    <a:pt x="219" y="0"/>
                  </a:lnTo>
                  <a:lnTo>
                    <a:pt x="219" y="403"/>
                  </a:lnTo>
                  <a:lnTo>
                    <a:pt x="201" y="405"/>
                  </a:lnTo>
                  <a:lnTo>
                    <a:pt x="201" y="405"/>
                  </a:lnTo>
                  <a:lnTo>
                    <a:pt x="191" y="405"/>
                  </a:lnTo>
                  <a:lnTo>
                    <a:pt x="179" y="405"/>
                  </a:lnTo>
                  <a:lnTo>
                    <a:pt x="168" y="403"/>
                  </a:lnTo>
                  <a:lnTo>
                    <a:pt x="156" y="401"/>
                  </a:lnTo>
                  <a:lnTo>
                    <a:pt x="149" y="399"/>
                  </a:lnTo>
                  <a:lnTo>
                    <a:pt x="145" y="392"/>
                  </a:lnTo>
                  <a:lnTo>
                    <a:pt x="145" y="392"/>
                  </a:lnTo>
                  <a:lnTo>
                    <a:pt x="139" y="384"/>
                  </a:lnTo>
                  <a:lnTo>
                    <a:pt x="132" y="376"/>
                  </a:lnTo>
                  <a:lnTo>
                    <a:pt x="125" y="371"/>
                  </a:lnTo>
                  <a:lnTo>
                    <a:pt x="117" y="365"/>
                  </a:lnTo>
                  <a:lnTo>
                    <a:pt x="109" y="361"/>
                  </a:lnTo>
                  <a:lnTo>
                    <a:pt x="99" y="358"/>
                  </a:lnTo>
                  <a:lnTo>
                    <a:pt x="91" y="356"/>
                  </a:lnTo>
                  <a:lnTo>
                    <a:pt x="82" y="355"/>
                  </a:lnTo>
                  <a:lnTo>
                    <a:pt x="82" y="355"/>
                  </a:lnTo>
                  <a:lnTo>
                    <a:pt x="74" y="355"/>
                  </a:lnTo>
                  <a:lnTo>
                    <a:pt x="65" y="358"/>
                  </a:lnTo>
                  <a:lnTo>
                    <a:pt x="57" y="359"/>
                  </a:lnTo>
                  <a:lnTo>
                    <a:pt x="50" y="364"/>
                  </a:lnTo>
                  <a:lnTo>
                    <a:pt x="42" y="368"/>
                  </a:lnTo>
                  <a:lnTo>
                    <a:pt x="35" y="372"/>
                  </a:lnTo>
                  <a:lnTo>
                    <a:pt x="24" y="385"/>
                  </a:lnTo>
                  <a:lnTo>
                    <a:pt x="14" y="399"/>
                  </a:lnTo>
                  <a:lnTo>
                    <a:pt x="5" y="416"/>
                  </a:lnTo>
                  <a:lnTo>
                    <a:pt x="1" y="435"/>
                  </a:lnTo>
                  <a:lnTo>
                    <a:pt x="0" y="445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466"/>
                  </a:lnTo>
                  <a:lnTo>
                    <a:pt x="1" y="476"/>
                  </a:lnTo>
                  <a:lnTo>
                    <a:pt x="5" y="495"/>
                  </a:lnTo>
                  <a:lnTo>
                    <a:pt x="14" y="512"/>
                  </a:lnTo>
                  <a:lnTo>
                    <a:pt x="24" y="526"/>
                  </a:lnTo>
                  <a:lnTo>
                    <a:pt x="35" y="539"/>
                  </a:lnTo>
                  <a:lnTo>
                    <a:pt x="42" y="543"/>
                  </a:lnTo>
                  <a:lnTo>
                    <a:pt x="50" y="547"/>
                  </a:lnTo>
                  <a:lnTo>
                    <a:pt x="57" y="552"/>
                  </a:lnTo>
                  <a:lnTo>
                    <a:pt x="65" y="553"/>
                  </a:lnTo>
                  <a:lnTo>
                    <a:pt x="74" y="556"/>
                  </a:lnTo>
                  <a:lnTo>
                    <a:pt x="82" y="556"/>
                  </a:lnTo>
                  <a:lnTo>
                    <a:pt x="82" y="556"/>
                  </a:lnTo>
                  <a:lnTo>
                    <a:pt x="91" y="555"/>
                  </a:lnTo>
                  <a:lnTo>
                    <a:pt x="99" y="553"/>
                  </a:lnTo>
                  <a:lnTo>
                    <a:pt x="108" y="550"/>
                  </a:lnTo>
                  <a:lnTo>
                    <a:pt x="117" y="546"/>
                  </a:lnTo>
                  <a:lnTo>
                    <a:pt x="125" y="540"/>
                  </a:lnTo>
                  <a:lnTo>
                    <a:pt x="132" y="535"/>
                  </a:lnTo>
                  <a:lnTo>
                    <a:pt x="139" y="527"/>
                  </a:lnTo>
                  <a:lnTo>
                    <a:pt x="145" y="519"/>
                  </a:lnTo>
                  <a:lnTo>
                    <a:pt x="149" y="512"/>
                  </a:lnTo>
                  <a:lnTo>
                    <a:pt x="156" y="510"/>
                  </a:lnTo>
                  <a:lnTo>
                    <a:pt x="156" y="510"/>
                  </a:lnTo>
                  <a:lnTo>
                    <a:pt x="168" y="507"/>
                  </a:lnTo>
                  <a:lnTo>
                    <a:pt x="179" y="506"/>
                  </a:lnTo>
                  <a:lnTo>
                    <a:pt x="191" y="505"/>
                  </a:lnTo>
                  <a:lnTo>
                    <a:pt x="201" y="506"/>
                  </a:lnTo>
                  <a:lnTo>
                    <a:pt x="219" y="507"/>
                  </a:lnTo>
                  <a:lnTo>
                    <a:pt x="219" y="909"/>
                  </a:lnTo>
                  <a:lnTo>
                    <a:pt x="578" y="909"/>
                  </a:lnTo>
                  <a:lnTo>
                    <a:pt x="578" y="909"/>
                  </a:lnTo>
                  <a:lnTo>
                    <a:pt x="577" y="898"/>
                  </a:lnTo>
                  <a:lnTo>
                    <a:pt x="574" y="885"/>
                  </a:lnTo>
                  <a:lnTo>
                    <a:pt x="574" y="885"/>
                  </a:lnTo>
                  <a:lnTo>
                    <a:pt x="564" y="877"/>
                  </a:lnTo>
                  <a:lnTo>
                    <a:pt x="555" y="868"/>
                  </a:lnTo>
                  <a:lnTo>
                    <a:pt x="547" y="859"/>
                  </a:lnTo>
                  <a:lnTo>
                    <a:pt x="540" y="848"/>
                  </a:lnTo>
                  <a:lnTo>
                    <a:pt x="534" y="838"/>
                  </a:lnTo>
                  <a:lnTo>
                    <a:pt x="530" y="827"/>
                  </a:lnTo>
                  <a:lnTo>
                    <a:pt x="528" y="815"/>
                  </a:lnTo>
                  <a:lnTo>
                    <a:pt x="527" y="802"/>
                  </a:lnTo>
                  <a:lnTo>
                    <a:pt x="527" y="802"/>
                  </a:lnTo>
                  <a:lnTo>
                    <a:pt x="527" y="791"/>
                  </a:lnTo>
                  <a:lnTo>
                    <a:pt x="530" y="781"/>
                  </a:lnTo>
                  <a:lnTo>
                    <a:pt x="533" y="771"/>
                  </a:lnTo>
                  <a:lnTo>
                    <a:pt x="537" y="761"/>
                  </a:lnTo>
                  <a:lnTo>
                    <a:pt x="541" y="753"/>
                  </a:lnTo>
                  <a:lnTo>
                    <a:pt x="548" y="744"/>
                  </a:lnTo>
                  <a:lnTo>
                    <a:pt x="555" y="735"/>
                  </a:lnTo>
                  <a:lnTo>
                    <a:pt x="563" y="728"/>
                  </a:lnTo>
                  <a:lnTo>
                    <a:pt x="571" y="721"/>
                  </a:lnTo>
                  <a:lnTo>
                    <a:pt x="581" y="716"/>
                  </a:lnTo>
                  <a:lnTo>
                    <a:pt x="591" y="711"/>
                  </a:lnTo>
                  <a:lnTo>
                    <a:pt x="602" y="706"/>
                  </a:lnTo>
                  <a:lnTo>
                    <a:pt x="614" y="703"/>
                  </a:lnTo>
                  <a:lnTo>
                    <a:pt x="625" y="700"/>
                  </a:lnTo>
                  <a:lnTo>
                    <a:pt x="637" y="698"/>
                  </a:lnTo>
                  <a:lnTo>
                    <a:pt x="649" y="698"/>
                  </a:lnTo>
                  <a:lnTo>
                    <a:pt x="649" y="698"/>
                  </a:lnTo>
                  <a:lnTo>
                    <a:pt x="662" y="698"/>
                  </a:lnTo>
                  <a:lnTo>
                    <a:pt x="675" y="700"/>
                  </a:lnTo>
                  <a:lnTo>
                    <a:pt x="687" y="703"/>
                  </a:lnTo>
                  <a:lnTo>
                    <a:pt x="698" y="706"/>
                  </a:lnTo>
                  <a:lnTo>
                    <a:pt x="708" y="711"/>
                  </a:lnTo>
                  <a:lnTo>
                    <a:pt x="718" y="716"/>
                  </a:lnTo>
                  <a:lnTo>
                    <a:pt x="728" y="721"/>
                  </a:lnTo>
                  <a:lnTo>
                    <a:pt x="736" y="728"/>
                  </a:lnTo>
                  <a:lnTo>
                    <a:pt x="745" y="735"/>
                  </a:lnTo>
                  <a:lnTo>
                    <a:pt x="752" y="744"/>
                  </a:lnTo>
                  <a:lnTo>
                    <a:pt x="758" y="753"/>
                  </a:lnTo>
                  <a:lnTo>
                    <a:pt x="763" y="761"/>
                  </a:lnTo>
                  <a:lnTo>
                    <a:pt x="766" y="771"/>
                  </a:lnTo>
                  <a:lnTo>
                    <a:pt x="771" y="781"/>
                  </a:lnTo>
                  <a:lnTo>
                    <a:pt x="772" y="791"/>
                  </a:lnTo>
                  <a:lnTo>
                    <a:pt x="772" y="802"/>
                  </a:lnTo>
                  <a:lnTo>
                    <a:pt x="772" y="802"/>
                  </a:lnTo>
                  <a:lnTo>
                    <a:pt x="772" y="815"/>
                  </a:lnTo>
                  <a:lnTo>
                    <a:pt x="769" y="827"/>
                  </a:lnTo>
                  <a:lnTo>
                    <a:pt x="765" y="838"/>
                  </a:lnTo>
                  <a:lnTo>
                    <a:pt x="759" y="848"/>
                  </a:lnTo>
                  <a:lnTo>
                    <a:pt x="754" y="859"/>
                  </a:lnTo>
                  <a:lnTo>
                    <a:pt x="745" y="868"/>
                  </a:lnTo>
                  <a:lnTo>
                    <a:pt x="735" y="877"/>
                  </a:lnTo>
                  <a:lnTo>
                    <a:pt x="725" y="885"/>
                  </a:lnTo>
                  <a:lnTo>
                    <a:pt x="725" y="885"/>
                  </a:lnTo>
                  <a:lnTo>
                    <a:pt x="722" y="898"/>
                  </a:lnTo>
                  <a:lnTo>
                    <a:pt x="721" y="909"/>
                  </a:lnTo>
                  <a:lnTo>
                    <a:pt x="1088" y="909"/>
                  </a:lnTo>
                  <a:lnTo>
                    <a:pt x="1088" y="525"/>
                  </a:lnTo>
                  <a:lnTo>
                    <a:pt x="1088" y="525"/>
                  </a:lnTo>
                  <a:lnTo>
                    <a:pt x="1103" y="519"/>
                  </a:lnTo>
                  <a:lnTo>
                    <a:pt x="1118" y="517"/>
                  </a:lnTo>
                  <a:lnTo>
                    <a:pt x="1133" y="517"/>
                  </a:lnTo>
                  <a:lnTo>
                    <a:pt x="1147" y="520"/>
                  </a:lnTo>
                  <a:lnTo>
                    <a:pt x="1147" y="520"/>
                  </a:lnTo>
                  <a:lnTo>
                    <a:pt x="1153" y="529"/>
                  </a:lnTo>
                  <a:lnTo>
                    <a:pt x="1160" y="537"/>
                  </a:lnTo>
                  <a:lnTo>
                    <a:pt x="1168" y="545"/>
                  </a:lnTo>
                  <a:lnTo>
                    <a:pt x="1177" y="550"/>
                  </a:lnTo>
                  <a:lnTo>
                    <a:pt x="1185" y="555"/>
                  </a:lnTo>
                  <a:lnTo>
                    <a:pt x="1195" y="557"/>
                  </a:lnTo>
                  <a:lnTo>
                    <a:pt x="1205" y="560"/>
                  </a:lnTo>
                  <a:lnTo>
                    <a:pt x="1217" y="560"/>
                  </a:lnTo>
                  <a:lnTo>
                    <a:pt x="1217" y="560"/>
                  </a:lnTo>
                  <a:lnTo>
                    <a:pt x="1225" y="560"/>
                  </a:lnTo>
                  <a:lnTo>
                    <a:pt x="1234" y="559"/>
                  </a:lnTo>
                  <a:lnTo>
                    <a:pt x="1242" y="556"/>
                  </a:lnTo>
                  <a:lnTo>
                    <a:pt x="1251" y="553"/>
                  </a:lnTo>
                  <a:lnTo>
                    <a:pt x="1258" y="547"/>
                  </a:lnTo>
                  <a:lnTo>
                    <a:pt x="1265" y="543"/>
                  </a:lnTo>
                  <a:lnTo>
                    <a:pt x="1272" y="537"/>
                  </a:lnTo>
                  <a:lnTo>
                    <a:pt x="1279" y="530"/>
                  </a:lnTo>
                  <a:lnTo>
                    <a:pt x="1285" y="523"/>
                  </a:lnTo>
                  <a:lnTo>
                    <a:pt x="1289" y="515"/>
                  </a:lnTo>
                  <a:lnTo>
                    <a:pt x="1294" y="506"/>
                  </a:lnTo>
                  <a:lnTo>
                    <a:pt x="1298" y="498"/>
                  </a:lnTo>
                  <a:lnTo>
                    <a:pt x="1301" y="488"/>
                  </a:lnTo>
                  <a:lnTo>
                    <a:pt x="1302" y="478"/>
                  </a:lnTo>
                  <a:lnTo>
                    <a:pt x="1304" y="468"/>
                  </a:lnTo>
                  <a:lnTo>
                    <a:pt x="1305" y="456"/>
                  </a:lnTo>
                  <a:lnTo>
                    <a:pt x="1305" y="456"/>
                  </a:lnTo>
                  <a:lnTo>
                    <a:pt x="1304" y="446"/>
                  </a:lnTo>
                  <a:lnTo>
                    <a:pt x="1302" y="435"/>
                  </a:lnTo>
                  <a:lnTo>
                    <a:pt x="1301" y="425"/>
                  </a:lnTo>
                  <a:lnTo>
                    <a:pt x="1298" y="416"/>
                  </a:lnTo>
                  <a:lnTo>
                    <a:pt x="1294" y="406"/>
                  </a:lnTo>
                  <a:lnTo>
                    <a:pt x="1289" y="398"/>
                  </a:lnTo>
                  <a:lnTo>
                    <a:pt x="1285" y="391"/>
                  </a:lnTo>
                  <a:lnTo>
                    <a:pt x="1279" y="384"/>
                  </a:lnTo>
                  <a:lnTo>
                    <a:pt x="1272" y="376"/>
                  </a:lnTo>
                  <a:lnTo>
                    <a:pt x="1265" y="371"/>
                  </a:lnTo>
                  <a:lnTo>
                    <a:pt x="1258" y="365"/>
                  </a:lnTo>
                  <a:lnTo>
                    <a:pt x="1251" y="361"/>
                  </a:lnTo>
                  <a:lnTo>
                    <a:pt x="1242" y="356"/>
                  </a:lnTo>
                  <a:lnTo>
                    <a:pt x="1234" y="355"/>
                  </a:lnTo>
                  <a:lnTo>
                    <a:pt x="1225" y="354"/>
                  </a:lnTo>
                  <a:lnTo>
                    <a:pt x="1217" y="352"/>
                  </a:lnTo>
                  <a:lnTo>
                    <a:pt x="1217" y="352"/>
                  </a:lnTo>
                  <a:close/>
                </a:path>
              </a:pathLst>
            </a:custGeom>
            <a:solidFill>
              <a:srgbClr val="F4AA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503488" y="2714625"/>
              <a:ext cx="2065338" cy="1370012"/>
            </a:xfrm>
            <a:custGeom>
              <a:avLst/>
              <a:gdLst/>
              <a:ahLst/>
              <a:cxnLst>
                <a:cxn ang="0">
                  <a:pos x="1108" y="493"/>
                </a:cxn>
                <a:cxn ang="0">
                  <a:pos x="1144" y="495"/>
                </a:cxn>
                <a:cxn ang="0">
                  <a:pos x="1163" y="515"/>
                </a:cxn>
                <a:cxn ang="0">
                  <a:pos x="1195" y="534"/>
                </a:cxn>
                <a:cxn ang="0">
                  <a:pos x="1222" y="535"/>
                </a:cxn>
                <a:cxn ang="0">
                  <a:pos x="1255" y="522"/>
                </a:cxn>
                <a:cxn ang="0">
                  <a:pos x="1287" y="490"/>
                </a:cxn>
                <a:cxn ang="0">
                  <a:pos x="1301" y="443"/>
                </a:cxn>
                <a:cxn ang="0">
                  <a:pos x="1301" y="424"/>
                </a:cxn>
                <a:cxn ang="0">
                  <a:pos x="1272" y="359"/>
                </a:cxn>
                <a:cxn ang="0">
                  <a:pos x="1230" y="334"/>
                </a:cxn>
                <a:cxn ang="0">
                  <a:pos x="1202" y="333"/>
                </a:cxn>
                <a:cxn ang="0">
                  <a:pos x="1165" y="349"/>
                </a:cxn>
                <a:cxn ang="0">
                  <a:pos x="1143" y="373"/>
                </a:cxn>
                <a:cxn ang="0">
                  <a:pos x="1084" y="369"/>
                </a:cxn>
                <a:cxn ang="0">
                  <a:pos x="707" y="0"/>
                </a:cxn>
                <a:cxn ang="0">
                  <a:pos x="702" y="39"/>
                </a:cxn>
                <a:cxn ang="0">
                  <a:pos x="722" y="65"/>
                </a:cxn>
                <a:cxn ang="0">
                  <a:pos x="742" y="102"/>
                </a:cxn>
                <a:cxn ang="0">
                  <a:pos x="745" y="132"/>
                </a:cxn>
                <a:cxn ang="0">
                  <a:pos x="732" y="165"/>
                </a:cxn>
                <a:cxn ang="0">
                  <a:pos x="707" y="191"/>
                </a:cxn>
                <a:cxn ang="0">
                  <a:pos x="671" y="208"/>
                </a:cxn>
                <a:cxn ang="0">
                  <a:pos x="641" y="212"/>
                </a:cxn>
                <a:cxn ang="0">
                  <a:pos x="600" y="205"/>
                </a:cxn>
                <a:cxn ang="0">
                  <a:pos x="565" y="185"/>
                </a:cxn>
                <a:cxn ang="0">
                  <a:pos x="543" y="158"/>
                </a:cxn>
                <a:cxn ang="0">
                  <a:pos x="536" y="122"/>
                </a:cxn>
                <a:cxn ang="0">
                  <a:pos x="541" y="92"/>
                </a:cxn>
                <a:cxn ang="0">
                  <a:pos x="567" y="58"/>
                </a:cxn>
                <a:cxn ang="0">
                  <a:pos x="580" y="27"/>
                </a:cxn>
                <a:cxn ang="0">
                  <a:pos x="216" y="371"/>
                </a:cxn>
                <a:cxn ang="0">
                  <a:pos x="182" y="377"/>
                </a:cxn>
                <a:cxn ang="0">
                  <a:pos x="164" y="376"/>
                </a:cxn>
                <a:cxn ang="0">
                  <a:pos x="127" y="347"/>
                </a:cxn>
                <a:cxn ang="0">
                  <a:pos x="97" y="334"/>
                </a:cxn>
                <a:cxn ang="0">
                  <a:pos x="70" y="336"/>
                </a:cxn>
                <a:cxn ang="0">
                  <a:pos x="38" y="352"/>
                </a:cxn>
                <a:cxn ang="0">
                  <a:pos x="7" y="396"/>
                </a:cxn>
                <a:cxn ang="0">
                  <a:pos x="0" y="437"/>
                </a:cxn>
                <a:cxn ang="0">
                  <a:pos x="4" y="467"/>
                </a:cxn>
                <a:cxn ang="0">
                  <a:pos x="33" y="515"/>
                </a:cxn>
                <a:cxn ang="0">
                  <a:pos x="61" y="534"/>
                </a:cxn>
                <a:cxn ang="0">
                  <a:pos x="87" y="540"/>
                </a:cxn>
                <a:cxn ang="0">
                  <a:pos x="112" y="534"/>
                </a:cxn>
                <a:cxn ang="0">
                  <a:pos x="149" y="500"/>
                </a:cxn>
                <a:cxn ang="0">
                  <a:pos x="174" y="495"/>
                </a:cxn>
                <a:cxn ang="0">
                  <a:pos x="216" y="501"/>
                </a:cxn>
                <a:cxn ang="0">
                  <a:pos x="564" y="853"/>
                </a:cxn>
                <a:cxn ang="0">
                  <a:pos x="544" y="826"/>
                </a:cxn>
                <a:cxn ang="0">
                  <a:pos x="523" y="785"/>
                </a:cxn>
                <a:cxn ang="0">
                  <a:pos x="521" y="748"/>
                </a:cxn>
                <a:cxn ang="0">
                  <a:pos x="540" y="702"/>
                </a:cxn>
                <a:cxn ang="0">
                  <a:pos x="567" y="676"/>
                </a:cxn>
                <a:cxn ang="0">
                  <a:pos x="635" y="652"/>
                </a:cxn>
                <a:cxn ang="0">
                  <a:pos x="671" y="654"/>
                </a:cxn>
                <a:cxn ang="0">
                  <a:pos x="715" y="669"/>
                </a:cxn>
                <a:cxn ang="0">
                  <a:pos x="748" y="698"/>
                </a:cxn>
                <a:cxn ang="0">
                  <a:pos x="766" y="735"/>
                </a:cxn>
                <a:cxn ang="0">
                  <a:pos x="768" y="768"/>
                </a:cxn>
                <a:cxn ang="0">
                  <a:pos x="761" y="796"/>
                </a:cxn>
                <a:cxn ang="0">
                  <a:pos x="741" y="829"/>
                </a:cxn>
                <a:cxn ang="0">
                  <a:pos x="724" y="853"/>
                </a:cxn>
              </a:cxnLst>
              <a:rect l="0" t="0" r="r" b="b"/>
              <a:pathLst>
                <a:path w="1301" h="863">
                  <a:moveTo>
                    <a:pt x="1084" y="498"/>
                  </a:moveTo>
                  <a:lnTo>
                    <a:pt x="1100" y="494"/>
                  </a:lnTo>
                  <a:lnTo>
                    <a:pt x="1100" y="494"/>
                  </a:lnTo>
                  <a:lnTo>
                    <a:pt x="1108" y="493"/>
                  </a:lnTo>
                  <a:lnTo>
                    <a:pt x="1118" y="491"/>
                  </a:lnTo>
                  <a:lnTo>
                    <a:pt x="1127" y="493"/>
                  </a:lnTo>
                  <a:lnTo>
                    <a:pt x="1137" y="494"/>
                  </a:lnTo>
                  <a:lnTo>
                    <a:pt x="1144" y="495"/>
                  </a:lnTo>
                  <a:lnTo>
                    <a:pt x="1148" y="501"/>
                  </a:lnTo>
                  <a:lnTo>
                    <a:pt x="1148" y="501"/>
                  </a:lnTo>
                  <a:lnTo>
                    <a:pt x="1155" y="508"/>
                  </a:lnTo>
                  <a:lnTo>
                    <a:pt x="1163" y="515"/>
                  </a:lnTo>
                  <a:lnTo>
                    <a:pt x="1170" y="521"/>
                  </a:lnTo>
                  <a:lnTo>
                    <a:pt x="1178" y="527"/>
                  </a:lnTo>
                  <a:lnTo>
                    <a:pt x="1187" y="531"/>
                  </a:lnTo>
                  <a:lnTo>
                    <a:pt x="1195" y="534"/>
                  </a:lnTo>
                  <a:lnTo>
                    <a:pt x="1204" y="535"/>
                  </a:lnTo>
                  <a:lnTo>
                    <a:pt x="1214" y="535"/>
                  </a:lnTo>
                  <a:lnTo>
                    <a:pt x="1214" y="535"/>
                  </a:lnTo>
                  <a:lnTo>
                    <a:pt x="1222" y="535"/>
                  </a:lnTo>
                  <a:lnTo>
                    <a:pt x="1231" y="534"/>
                  </a:lnTo>
                  <a:lnTo>
                    <a:pt x="1240" y="531"/>
                  </a:lnTo>
                  <a:lnTo>
                    <a:pt x="1248" y="527"/>
                  </a:lnTo>
                  <a:lnTo>
                    <a:pt x="1255" y="522"/>
                  </a:lnTo>
                  <a:lnTo>
                    <a:pt x="1262" y="518"/>
                  </a:lnTo>
                  <a:lnTo>
                    <a:pt x="1269" y="513"/>
                  </a:lnTo>
                  <a:lnTo>
                    <a:pt x="1275" y="505"/>
                  </a:lnTo>
                  <a:lnTo>
                    <a:pt x="1287" y="490"/>
                  </a:lnTo>
                  <a:lnTo>
                    <a:pt x="1294" y="473"/>
                  </a:lnTo>
                  <a:lnTo>
                    <a:pt x="1297" y="463"/>
                  </a:lnTo>
                  <a:lnTo>
                    <a:pt x="1299" y="453"/>
                  </a:lnTo>
                  <a:lnTo>
                    <a:pt x="1301" y="443"/>
                  </a:lnTo>
                  <a:lnTo>
                    <a:pt x="1301" y="433"/>
                  </a:lnTo>
                  <a:lnTo>
                    <a:pt x="1301" y="433"/>
                  </a:lnTo>
                  <a:lnTo>
                    <a:pt x="1301" y="424"/>
                  </a:lnTo>
                  <a:lnTo>
                    <a:pt x="1301" y="424"/>
                  </a:lnTo>
                  <a:lnTo>
                    <a:pt x="1297" y="404"/>
                  </a:lnTo>
                  <a:lnTo>
                    <a:pt x="1291" y="387"/>
                  </a:lnTo>
                  <a:lnTo>
                    <a:pt x="1282" y="371"/>
                  </a:lnTo>
                  <a:lnTo>
                    <a:pt x="1272" y="359"/>
                  </a:lnTo>
                  <a:lnTo>
                    <a:pt x="1259" y="347"/>
                  </a:lnTo>
                  <a:lnTo>
                    <a:pt x="1245" y="339"/>
                  </a:lnTo>
                  <a:lnTo>
                    <a:pt x="1237" y="336"/>
                  </a:lnTo>
                  <a:lnTo>
                    <a:pt x="1230" y="334"/>
                  </a:lnTo>
                  <a:lnTo>
                    <a:pt x="1221" y="333"/>
                  </a:lnTo>
                  <a:lnTo>
                    <a:pt x="1212" y="332"/>
                  </a:lnTo>
                  <a:lnTo>
                    <a:pt x="1212" y="332"/>
                  </a:lnTo>
                  <a:lnTo>
                    <a:pt x="1202" y="333"/>
                  </a:lnTo>
                  <a:lnTo>
                    <a:pt x="1193" y="334"/>
                  </a:lnTo>
                  <a:lnTo>
                    <a:pt x="1183" y="339"/>
                  </a:lnTo>
                  <a:lnTo>
                    <a:pt x="1174" y="343"/>
                  </a:lnTo>
                  <a:lnTo>
                    <a:pt x="1165" y="349"/>
                  </a:lnTo>
                  <a:lnTo>
                    <a:pt x="1157" y="356"/>
                  </a:lnTo>
                  <a:lnTo>
                    <a:pt x="1150" y="363"/>
                  </a:lnTo>
                  <a:lnTo>
                    <a:pt x="1143" y="373"/>
                  </a:lnTo>
                  <a:lnTo>
                    <a:pt x="1143" y="373"/>
                  </a:lnTo>
                  <a:lnTo>
                    <a:pt x="1128" y="376"/>
                  </a:lnTo>
                  <a:lnTo>
                    <a:pt x="1114" y="376"/>
                  </a:lnTo>
                  <a:lnTo>
                    <a:pt x="1100" y="374"/>
                  </a:lnTo>
                  <a:lnTo>
                    <a:pt x="1084" y="369"/>
                  </a:lnTo>
                  <a:lnTo>
                    <a:pt x="1084" y="367"/>
                  </a:lnTo>
                  <a:lnTo>
                    <a:pt x="1084" y="367"/>
                  </a:lnTo>
                  <a:lnTo>
                    <a:pt x="1084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2" y="14"/>
                  </a:lnTo>
                  <a:lnTo>
                    <a:pt x="701" y="27"/>
                  </a:lnTo>
                  <a:lnTo>
                    <a:pt x="702" y="39"/>
                  </a:lnTo>
                  <a:lnTo>
                    <a:pt x="705" y="52"/>
                  </a:lnTo>
                  <a:lnTo>
                    <a:pt x="705" y="52"/>
                  </a:lnTo>
                  <a:lnTo>
                    <a:pt x="714" y="58"/>
                  </a:lnTo>
                  <a:lnTo>
                    <a:pt x="722" y="65"/>
                  </a:lnTo>
                  <a:lnTo>
                    <a:pt x="728" y="74"/>
                  </a:lnTo>
                  <a:lnTo>
                    <a:pt x="735" y="82"/>
                  </a:lnTo>
                  <a:lnTo>
                    <a:pt x="739" y="92"/>
                  </a:lnTo>
                  <a:lnTo>
                    <a:pt x="742" y="102"/>
                  </a:lnTo>
                  <a:lnTo>
                    <a:pt x="745" y="112"/>
                  </a:lnTo>
                  <a:lnTo>
                    <a:pt x="745" y="122"/>
                  </a:lnTo>
                  <a:lnTo>
                    <a:pt x="745" y="122"/>
                  </a:lnTo>
                  <a:lnTo>
                    <a:pt x="745" y="132"/>
                  </a:lnTo>
                  <a:lnTo>
                    <a:pt x="744" y="141"/>
                  </a:lnTo>
                  <a:lnTo>
                    <a:pt x="741" y="149"/>
                  </a:lnTo>
                  <a:lnTo>
                    <a:pt x="738" y="158"/>
                  </a:lnTo>
                  <a:lnTo>
                    <a:pt x="732" y="165"/>
                  </a:lnTo>
                  <a:lnTo>
                    <a:pt x="728" y="172"/>
                  </a:lnTo>
                  <a:lnTo>
                    <a:pt x="721" y="179"/>
                  </a:lnTo>
                  <a:lnTo>
                    <a:pt x="715" y="185"/>
                  </a:lnTo>
                  <a:lnTo>
                    <a:pt x="707" y="191"/>
                  </a:lnTo>
                  <a:lnTo>
                    <a:pt x="699" y="196"/>
                  </a:lnTo>
                  <a:lnTo>
                    <a:pt x="691" y="200"/>
                  </a:lnTo>
                  <a:lnTo>
                    <a:pt x="681" y="205"/>
                  </a:lnTo>
                  <a:lnTo>
                    <a:pt x="671" y="208"/>
                  </a:lnTo>
                  <a:lnTo>
                    <a:pt x="661" y="210"/>
                  </a:lnTo>
                  <a:lnTo>
                    <a:pt x="651" y="210"/>
                  </a:lnTo>
                  <a:lnTo>
                    <a:pt x="641" y="212"/>
                  </a:lnTo>
                  <a:lnTo>
                    <a:pt x="641" y="212"/>
                  </a:lnTo>
                  <a:lnTo>
                    <a:pt x="630" y="210"/>
                  </a:lnTo>
                  <a:lnTo>
                    <a:pt x="620" y="210"/>
                  </a:lnTo>
                  <a:lnTo>
                    <a:pt x="610" y="208"/>
                  </a:lnTo>
                  <a:lnTo>
                    <a:pt x="600" y="205"/>
                  </a:lnTo>
                  <a:lnTo>
                    <a:pt x="590" y="200"/>
                  </a:lnTo>
                  <a:lnTo>
                    <a:pt x="581" y="196"/>
                  </a:lnTo>
                  <a:lnTo>
                    <a:pt x="574" y="191"/>
                  </a:lnTo>
                  <a:lnTo>
                    <a:pt x="565" y="185"/>
                  </a:lnTo>
                  <a:lnTo>
                    <a:pt x="560" y="179"/>
                  </a:lnTo>
                  <a:lnTo>
                    <a:pt x="553" y="172"/>
                  </a:lnTo>
                  <a:lnTo>
                    <a:pt x="548" y="165"/>
                  </a:lnTo>
                  <a:lnTo>
                    <a:pt x="543" y="158"/>
                  </a:lnTo>
                  <a:lnTo>
                    <a:pt x="540" y="149"/>
                  </a:lnTo>
                  <a:lnTo>
                    <a:pt x="537" y="141"/>
                  </a:lnTo>
                  <a:lnTo>
                    <a:pt x="536" y="132"/>
                  </a:lnTo>
                  <a:lnTo>
                    <a:pt x="536" y="122"/>
                  </a:lnTo>
                  <a:lnTo>
                    <a:pt x="536" y="122"/>
                  </a:lnTo>
                  <a:lnTo>
                    <a:pt x="536" y="112"/>
                  </a:lnTo>
                  <a:lnTo>
                    <a:pt x="538" y="102"/>
                  </a:lnTo>
                  <a:lnTo>
                    <a:pt x="541" y="92"/>
                  </a:lnTo>
                  <a:lnTo>
                    <a:pt x="546" y="82"/>
                  </a:lnTo>
                  <a:lnTo>
                    <a:pt x="553" y="74"/>
                  </a:lnTo>
                  <a:lnTo>
                    <a:pt x="558" y="65"/>
                  </a:lnTo>
                  <a:lnTo>
                    <a:pt x="567" y="58"/>
                  </a:lnTo>
                  <a:lnTo>
                    <a:pt x="575" y="52"/>
                  </a:lnTo>
                  <a:lnTo>
                    <a:pt x="575" y="52"/>
                  </a:lnTo>
                  <a:lnTo>
                    <a:pt x="578" y="39"/>
                  </a:lnTo>
                  <a:lnTo>
                    <a:pt x="580" y="27"/>
                  </a:lnTo>
                  <a:lnTo>
                    <a:pt x="578" y="14"/>
                  </a:lnTo>
                  <a:lnTo>
                    <a:pt x="574" y="0"/>
                  </a:lnTo>
                  <a:lnTo>
                    <a:pt x="216" y="0"/>
                  </a:lnTo>
                  <a:lnTo>
                    <a:pt x="216" y="371"/>
                  </a:lnTo>
                  <a:lnTo>
                    <a:pt x="201" y="374"/>
                  </a:lnTo>
                  <a:lnTo>
                    <a:pt x="201" y="374"/>
                  </a:lnTo>
                  <a:lnTo>
                    <a:pt x="192" y="376"/>
                  </a:lnTo>
                  <a:lnTo>
                    <a:pt x="182" y="377"/>
                  </a:lnTo>
                  <a:lnTo>
                    <a:pt x="174" y="377"/>
                  </a:lnTo>
                  <a:lnTo>
                    <a:pt x="164" y="376"/>
                  </a:lnTo>
                  <a:lnTo>
                    <a:pt x="164" y="376"/>
                  </a:lnTo>
                  <a:lnTo>
                    <a:pt x="164" y="376"/>
                  </a:lnTo>
                  <a:lnTo>
                    <a:pt x="149" y="373"/>
                  </a:lnTo>
                  <a:lnTo>
                    <a:pt x="149" y="373"/>
                  </a:lnTo>
                  <a:lnTo>
                    <a:pt x="139" y="359"/>
                  </a:lnTo>
                  <a:lnTo>
                    <a:pt x="127" y="347"/>
                  </a:lnTo>
                  <a:lnTo>
                    <a:pt x="112" y="339"/>
                  </a:lnTo>
                  <a:lnTo>
                    <a:pt x="104" y="336"/>
                  </a:lnTo>
                  <a:lnTo>
                    <a:pt x="97" y="334"/>
                  </a:lnTo>
                  <a:lnTo>
                    <a:pt x="97" y="334"/>
                  </a:lnTo>
                  <a:lnTo>
                    <a:pt x="87" y="333"/>
                  </a:lnTo>
                  <a:lnTo>
                    <a:pt x="87" y="333"/>
                  </a:lnTo>
                  <a:lnTo>
                    <a:pt x="78" y="334"/>
                  </a:lnTo>
                  <a:lnTo>
                    <a:pt x="70" y="336"/>
                  </a:lnTo>
                  <a:lnTo>
                    <a:pt x="61" y="339"/>
                  </a:lnTo>
                  <a:lnTo>
                    <a:pt x="54" y="342"/>
                  </a:lnTo>
                  <a:lnTo>
                    <a:pt x="45" y="346"/>
                  </a:lnTo>
                  <a:lnTo>
                    <a:pt x="38" y="352"/>
                  </a:lnTo>
                  <a:lnTo>
                    <a:pt x="33" y="357"/>
                  </a:lnTo>
                  <a:lnTo>
                    <a:pt x="25" y="363"/>
                  </a:lnTo>
                  <a:lnTo>
                    <a:pt x="15" y="379"/>
                  </a:lnTo>
                  <a:lnTo>
                    <a:pt x="7" y="396"/>
                  </a:lnTo>
                  <a:lnTo>
                    <a:pt x="4" y="406"/>
                  </a:lnTo>
                  <a:lnTo>
                    <a:pt x="1" y="416"/>
                  </a:lnTo>
                  <a:lnTo>
                    <a:pt x="1" y="42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" y="447"/>
                  </a:lnTo>
                  <a:lnTo>
                    <a:pt x="1" y="457"/>
                  </a:lnTo>
                  <a:lnTo>
                    <a:pt x="4" y="467"/>
                  </a:lnTo>
                  <a:lnTo>
                    <a:pt x="7" y="477"/>
                  </a:lnTo>
                  <a:lnTo>
                    <a:pt x="15" y="494"/>
                  </a:lnTo>
                  <a:lnTo>
                    <a:pt x="25" y="510"/>
                  </a:lnTo>
                  <a:lnTo>
                    <a:pt x="33" y="515"/>
                  </a:lnTo>
                  <a:lnTo>
                    <a:pt x="38" y="521"/>
                  </a:lnTo>
                  <a:lnTo>
                    <a:pt x="45" y="527"/>
                  </a:lnTo>
                  <a:lnTo>
                    <a:pt x="54" y="531"/>
                  </a:lnTo>
                  <a:lnTo>
                    <a:pt x="61" y="534"/>
                  </a:lnTo>
                  <a:lnTo>
                    <a:pt x="70" y="537"/>
                  </a:lnTo>
                  <a:lnTo>
                    <a:pt x="78" y="538"/>
                  </a:lnTo>
                  <a:lnTo>
                    <a:pt x="87" y="540"/>
                  </a:lnTo>
                  <a:lnTo>
                    <a:pt x="87" y="540"/>
                  </a:lnTo>
                  <a:lnTo>
                    <a:pt x="97" y="538"/>
                  </a:lnTo>
                  <a:lnTo>
                    <a:pt x="97" y="538"/>
                  </a:lnTo>
                  <a:lnTo>
                    <a:pt x="104" y="537"/>
                  </a:lnTo>
                  <a:lnTo>
                    <a:pt x="112" y="534"/>
                  </a:lnTo>
                  <a:lnTo>
                    <a:pt x="127" y="525"/>
                  </a:lnTo>
                  <a:lnTo>
                    <a:pt x="139" y="514"/>
                  </a:lnTo>
                  <a:lnTo>
                    <a:pt x="149" y="500"/>
                  </a:lnTo>
                  <a:lnTo>
                    <a:pt x="149" y="500"/>
                  </a:lnTo>
                  <a:lnTo>
                    <a:pt x="164" y="497"/>
                  </a:lnTo>
                  <a:lnTo>
                    <a:pt x="164" y="497"/>
                  </a:lnTo>
                  <a:lnTo>
                    <a:pt x="164" y="497"/>
                  </a:lnTo>
                  <a:lnTo>
                    <a:pt x="174" y="495"/>
                  </a:lnTo>
                  <a:lnTo>
                    <a:pt x="182" y="495"/>
                  </a:lnTo>
                  <a:lnTo>
                    <a:pt x="192" y="497"/>
                  </a:lnTo>
                  <a:lnTo>
                    <a:pt x="202" y="498"/>
                  </a:lnTo>
                  <a:lnTo>
                    <a:pt x="216" y="501"/>
                  </a:lnTo>
                  <a:lnTo>
                    <a:pt x="216" y="863"/>
                  </a:lnTo>
                  <a:lnTo>
                    <a:pt x="563" y="863"/>
                  </a:lnTo>
                  <a:lnTo>
                    <a:pt x="563" y="863"/>
                  </a:lnTo>
                  <a:lnTo>
                    <a:pt x="564" y="853"/>
                  </a:lnTo>
                  <a:lnTo>
                    <a:pt x="563" y="843"/>
                  </a:lnTo>
                  <a:lnTo>
                    <a:pt x="563" y="843"/>
                  </a:lnTo>
                  <a:lnTo>
                    <a:pt x="553" y="835"/>
                  </a:lnTo>
                  <a:lnTo>
                    <a:pt x="544" y="826"/>
                  </a:lnTo>
                  <a:lnTo>
                    <a:pt x="537" y="816"/>
                  </a:lnTo>
                  <a:lnTo>
                    <a:pt x="531" y="806"/>
                  </a:lnTo>
                  <a:lnTo>
                    <a:pt x="527" y="795"/>
                  </a:lnTo>
                  <a:lnTo>
                    <a:pt x="523" y="785"/>
                  </a:lnTo>
                  <a:lnTo>
                    <a:pt x="521" y="773"/>
                  </a:lnTo>
                  <a:lnTo>
                    <a:pt x="520" y="760"/>
                  </a:lnTo>
                  <a:lnTo>
                    <a:pt x="520" y="760"/>
                  </a:lnTo>
                  <a:lnTo>
                    <a:pt x="521" y="748"/>
                  </a:lnTo>
                  <a:lnTo>
                    <a:pt x="523" y="736"/>
                  </a:lnTo>
                  <a:lnTo>
                    <a:pt x="527" y="725"/>
                  </a:lnTo>
                  <a:lnTo>
                    <a:pt x="533" y="713"/>
                  </a:lnTo>
                  <a:lnTo>
                    <a:pt x="540" y="702"/>
                  </a:lnTo>
                  <a:lnTo>
                    <a:pt x="548" y="692"/>
                  </a:lnTo>
                  <a:lnTo>
                    <a:pt x="557" y="683"/>
                  </a:lnTo>
                  <a:lnTo>
                    <a:pt x="567" y="676"/>
                  </a:lnTo>
                  <a:lnTo>
                    <a:pt x="567" y="676"/>
                  </a:lnTo>
                  <a:lnTo>
                    <a:pt x="584" y="665"/>
                  </a:lnTo>
                  <a:lnTo>
                    <a:pt x="604" y="658"/>
                  </a:lnTo>
                  <a:lnTo>
                    <a:pt x="624" y="654"/>
                  </a:lnTo>
                  <a:lnTo>
                    <a:pt x="635" y="652"/>
                  </a:lnTo>
                  <a:lnTo>
                    <a:pt x="647" y="651"/>
                  </a:lnTo>
                  <a:lnTo>
                    <a:pt x="647" y="651"/>
                  </a:lnTo>
                  <a:lnTo>
                    <a:pt x="660" y="652"/>
                  </a:lnTo>
                  <a:lnTo>
                    <a:pt x="671" y="654"/>
                  </a:lnTo>
                  <a:lnTo>
                    <a:pt x="682" y="656"/>
                  </a:lnTo>
                  <a:lnTo>
                    <a:pt x="694" y="659"/>
                  </a:lnTo>
                  <a:lnTo>
                    <a:pt x="705" y="664"/>
                  </a:lnTo>
                  <a:lnTo>
                    <a:pt x="715" y="669"/>
                  </a:lnTo>
                  <a:lnTo>
                    <a:pt x="725" y="675"/>
                  </a:lnTo>
                  <a:lnTo>
                    <a:pt x="734" y="682"/>
                  </a:lnTo>
                  <a:lnTo>
                    <a:pt x="741" y="689"/>
                  </a:lnTo>
                  <a:lnTo>
                    <a:pt x="748" y="698"/>
                  </a:lnTo>
                  <a:lnTo>
                    <a:pt x="755" y="706"/>
                  </a:lnTo>
                  <a:lnTo>
                    <a:pt x="759" y="715"/>
                  </a:lnTo>
                  <a:lnTo>
                    <a:pt x="764" y="725"/>
                  </a:lnTo>
                  <a:lnTo>
                    <a:pt x="766" y="735"/>
                  </a:lnTo>
                  <a:lnTo>
                    <a:pt x="769" y="745"/>
                  </a:lnTo>
                  <a:lnTo>
                    <a:pt x="769" y="756"/>
                  </a:lnTo>
                  <a:lnTo>
                    <a:pt x="769" y="756"/>
                  </a:lnTo>
                  <a:lnTo>
                    <a:pt x="768" y="768"/>
                  </a:lnTo>
                  <a:lnTo>
                    <a:pt x="766" y="779"/>
                  </a:lnTo>
                  <a:lnTo>
                    <a:pt x="766" y="779"/>
                  </a:lnTo>
                  <a:lnTo>
                    <a:pt x="764" y="788"/>
                  </a:lnTo>
                  <a:lnTo>
                    <a:pt x="761" y="796"/>
                  </a:lnTo>
                  <a:lnTo>
                    <a:pt x="758" y="805"/>
                  </a:lnTo>
                  <a:lnTo>
                    <a:pt x="752" y="813"/>
                  </a:lnTo>
                  <a:lnTo>
                    <a:pt x="746" y="822"/>
                  </a:lnTo>
                  <a:lnTo>
                    <a:pt x="741" y="829"/>
                  </a:lnTo>
                  <a:lnTo>
                    <a:pt x="734" y="836"/>
                  </a:lnTo>
                  <a:lnTo>
                    <a:pt x="725" y="843"/>
                  </a:lnTo>
                  <a:lnTo>
                    <a:pt x="725" y="843"/>
                  </a:lnTo>
                  <a:lnTo>
                    <a:pt x="724" y="853"/>
                  </a:lnTo>
                  <a:lnTo>
                    <a:pt x="725" y="863"/>
                  </a:lnTo>
                  <a:lnTo>
                    <a:pt x="1084" y="863"/>
                  </a:lnTo>
                  <a:lnTo>
                    <a:pt x="1084" y="498"/>
                  </a:lnTo>
                  <a:close/>
                </a:path>
              </a:pathLst>
            </a:custGeom>
            <a:solidFill>
              <a:srgbClr val="F4AA4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999999"/>
                </a:solidFill>
                <a:latin typeface="Arial" charset="0"/>
              </a:endParaRPr>
            </a:p>
          </p:txBody>
        </p:sp>
      </p:grpSp>
      <p:sp>
        <p:nvSpPr>
          <p:cNvPr id="27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1750143" y="2044700"/>
            <a:ext cx="1268361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3706761" y="2044700"/>
            <a:ext cx="1740310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6090368" y="2044700"/>
            <a:ext cx="1268361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874568" y="4020984"/>
            <a:ext cx="1740310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1541053" y="4020984"/>
            <a:ext cx="1740310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3952567" y="4020984"/>
            <a:ext cx="1268361" cy="91481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23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3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5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13708" y="3573017"/>
            <a:ext cx="3600000" cy="2520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800"/>
            </a:lvl1pPr>
          </a:lstStyle>
          <a:p>
            <a:pPr lvl="0"/>
            <a:r>
              <a:rPr lang="en-US" dirty="0" smtClean="0"/>
              <a:t>Contact Details 1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752000" y="3573016"/>
            <a:ext cx="3600000" cy="2520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800"/>
            </a:lvl1pPr>
          </a:lstStyle>
          <a:p>
            <a:pPr lvl="0"/>
            <a:r>
              <a:rPr lang="en-US" dirty="0" smtClean="0"/>
              <a:t>Contact Details 2</a:t>
            </a:r>
            <a:endParaRPr lang="en-US" dirty="0"/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pic>
        <p:nvPicPr>
          <p:cNvPr id="7" name="Picture 2" descr="S:\Picture Library\LJLA photos\JLA - John's touched up photos\LJLA (B &amp; W)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0"/>
            <a:ext cx="4870450" cy="31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2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17"/>
          <p:cNvSpPr>
            <a:spLocks/>
          </p:cNvSpPr>
          <p:nvPr userDrawn="1"/>
        </p:nvSpPr>
        <p:spPr bwMode="auto">
          <a:xfrm>
            <a:off x="717550" y="1446213"/>
            <a:ext cx="3410989" cy="1982787"/>
          </a:xfrm>
          <a:custGeom>
            <a:avLst/>
            <a:gdLst/>
            <a:ahLst/>
            <a:cxnLst>
              <a:cxn ang="0">
                <a:pos x="2210" y="0"/>
              </a:cxn>
              <a:cxn ang="0">
                <a:pos x="78" y="0"/>
              </a:cxn>
              <a:cxn ang="0">
                <a:pos x="78" y="0"/>
              </a:cxn>
              <a:cxn ang="0">
                <a:pos x="62" y="0"/>
              </a:cxn>
              <a:cxn ang="0">
                <a:pos x="48" y="6"/>
              </a:cxn>
              <a:cxn ang="0">
                <a:pos x="34" y="12"/>
              </a:cxn>
              <a:cxn ang="0">
                <a:pos x="22" y="22"/>
              </a:cxn>
              <a:cxn ang="0">
                <a:pos x="14" y="34"/>
              </a:cxn>
              <a:cxn ang="0">
                <a:pos x="6" y="46"/>
              </a:cxn>
              <a:cxn ang="0">
                <a:pos x="2" y="62"/>
              </a:cxn>
              <a:cxn ang="0">
                <a:pos x="0" y="76"/>
              </a:cxn>
              <a:cxn ang="0">
                <a:pos x="0" y="972"/>
              </a:cxn>
              <a:cxn ang="0">
                <a:pos x="0" y="972"/>
              </a:cxn>
              <a:cxn ang="0">
                <a:pos x="2" y="988"/>
              </a:cxn>
              <a:cxn ang="0">
                <a:pos x="6" y="1002"/>
              </a:cxn>
              <a:cxn ang="0">
                <a:pos x="14" y="1016"/>
              </a:cxn>
              <a:cxn ang="0">
                <a:pos x="22" y="1026"/>
              </a:cxn>
              <a:cxn ang="0">
                <a:pos x="34" y="1036"/>
              </a:cxn>
              <a:cxn ang="0">
                <a:pos x="48" y="1044"/>
              </a:cxn>
              <a:cxn ang="0">
                <a:pos x="62" y="1048"/>
              </a:cxn>
              <a:cxn ang="0">
                <a:pos x="78" y="1050"/>
              </a:cxn>
              <a:cxn ang="0">
                <a:pos x="1496" y="1050"/>
              </a:cxn>
              <a:cxn ang="0">
                <a:pos x="2160" y="1330"/>
              </a:cxn>
              <a:cxn ang="0">
                <a:pos x="1984" y="1050"/>
              </a:cxn>
              <a:cxn ang="0">
                <a:pos x="2210" y="1050"/>
              </a:cxn>
              <a:cxn ang="0">
                <a:pos x="2210" y="1050"/>
              </a:cxn>
              <a:cxn ang="0">
                <a:pos x="2226" y="1048"/>
              </a:cxn>
              <a:cxn ang="0">
                <a:pos x="2240" y="1044"/>
              </a:cxn>
              <a:cxn ang="0">
                <a:pos x="2254" y="1036"/>
              </a:cxn>
              <a:cxn ang="0">
                <a:pos x="2266" y="1026"/>
              </a:cxn>
              <a:cxn ang="0">
                <a:pos x="2274" y="1016"/>
              </a:cxn>
              <a:cxn ang="0">
                <a:pos x="2282" y="1002"/>
              </a:cxn>
              <a:cxn ang="0">
                <a:pos x="2286" y="988"/>
              </a:cxn>
              <a:cxn ang="0">
                <a:pos x="2288" y="972"/>
              </a:cxn>
              <a:cxn ang="0">
                <a:pos x="2288" y="76"/>
              </a:cxn>
              <a:cxn ang="0">
                <a:pos x="2288" y="76"/>
              </a:cxn>
              <a:cxn ang="0">
                <a:pos x="2286" y="62"/>
              </a:cxn>
              <a:cxn ang="0">
                <a:pos x="2282" y="46"/>
              </a:cxn>
              <a:cxn ang="0">
                <a:pos x="2274" y="34"/>
              </a:cxn>
              <a:cxn ang="0">
                <a:pos x="2266" y="22"/>
              </a:cxn>
              <a:cxn ang="0">
                <a:pos x="2254" y="12"/>
              </a:cxn>
              <a:cxn ang="0">
                <a:pos x="2240" y="6"/>
              </a:cxn>
              <a:cxn ang="0">
                <a:pos x="2226" y="0"/>
              </a:cxn>
              <a:cxn ang="0">
                <a:pos x="2210" y="0"/>
              </a:cxn>
            </a:cxnLst>
            <a:rect l="0" t="0" r="r" b="b"/>
            <a:pathLst>
              <a:path w="2288" h="1330">
                <a:moveTo>
                  <a:pt x="2210" y="0"/>
                </a:moveTo>
                <a:lnTo>
                  <a:pt x="78" y="0"/>
                </a:lnTo>
                <a:lnTo>
                  <a:pt x="78" y="0"/>
                </a:lnTo>
                <a:lnTo>
                  <a:pt x="62" y="0"/>
                </a:lnTo>
                <a:lnTo>
                  <a:pt x="48" y="6"/>
                </a:lnTo>
                <a:lnTo>
                  <a:pt x="34" y="12"/>
                </a:lnTo>
                <a:lnTo>
                  <a:pt x="22" y="22"/>
                </a:lnTo>
                <a:lnTo>
                  <a:pt x="14" y="34"/>
                </a:lnTo>
                <a:lnTo>
                  <a:pt x="6" y="46"/>
                </a:lnTo>
                <a:lnTo>
                  <a:pt x="2" y="62"/>
                </a:lnTo>
                <a:lnTo>
                  <a:pt x="0" y="76"/>
                </a:lnTo>
                <a:lnTo>
                  <a:pt x="0" y="972"/>
                </a:lnTo>
                <a:lnTo>
                  <a:pt x="0" y="972"/>
                </a:lnTo>
                <a:lnTo>
                  <a:pt x="2" y="988"/>
                </a:lnTo>
                <a:lnTo>
                  <a:pt x="6" y="1002"/>
                </a:lnTo>
                <a:lnTo>
                  <a:pt x="14" y="1016"/>
                </a:lnTo>
                <a:lnTo>
                  <a:pt x="22" y="1026"/>
                </a:lnTo>
                <a:lnTo>
                  <a:pt x="34" y="1036"/>
                </a:lnTo>
                <a:lnTo>
                  <a:pt x="48" y="1044"/>
                </a:lnTo>
                <a:lnTo>
                  <a:pt x="62" y="1048"/>
                </a:lnTo>
                <a:lnTo>
                  <a:pt x="78" y="1050"/>
                </a:lnTo>
                <a:lnTo>
                  <a:pt x="1496" y="1050"/>
                </a:lnTo>
                <a:lnTo>
                  <a:pt x="2160" y="1330"/>
                </a:lnTo>
                <a:lnTo>
                  <a:pt x="1984" y="1050"/>
                </a:lnTo>
                <a:lnTo>
                  <a:pt x="2210" y="1050"/>
                </a:lnTo>
                <a:lnTo>
                  <a:pt x="2210" y="1050"/>
                </a:lnTo>
                <a:lnTo>
                  <a:pt x="2226" y="1048"/>
                </a:lnTo>
                <a:lnTo>
                  <a:pt x="2240" y="1044"/>
                </a:lnTo>
                <a:lnTo>
                  <a:pt x="2254" y="1036"/>
                </a:lnTo>
                <a:lnTo>
                  <a:pt x="2266" y="1026"/>
                </a:lnTo>
                <a:lnTo>
                  <a:pt x="2274" y="1016"/>
                </a:lnTo>
                <a:lnTo>
                  <a:pt x="2282" y="1002"/>
                </a:lnTo>
                <a:lnTo>
                  <a:pt x="2286" y="988"/>
                </a:lnTo>
                <a:lnTo>
                  <a:pt x="2288" y="972"/>
                </a:lnTo>
                <a:lnTo>
                  <a:pt x="2288" y="76"/>
                </a:lnTo>
                <a:lnTo>
                  <a:pt x="2288" y="76"/>
                </a:lnTo>
                <a:lnTo>
                  <a:pt x="2286" y="62"/>
                </a:lnTo>
                <a:lnTo>
                  <a:pt x="2282" y="46"/>
                </a:lnTo>
                <a:lnTo>
                  <a:pt x="2274" y="34"/>
                </a:lnTo>
                <a:lnTo>
                  <a:pt x="2266" y="22"/>
                </a:lnTo>
                <a:lnTo>
                  <a:pt x="2254" y="12"/>
                </a:lnTo>
                <a:lnTo>
                  <a:pt x="2240" y="6"/>
                </a:lnTo>
                <a:lnTo>
                  <a:pt x="2226" y="0"/>
                </a:lnTo>
                <a:lnTo>
                  <a:pt x="2210" y="0"/>
                </a:lnTo>
                <a:close/>
              </a:path>
            </a:pathLst>
          </a:custGeom>
          <a:solidFill>
            <a:srgbClr val="004A8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858332" y="1569534"/>
            <a:ext cx="3084403" cy="1262156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“Feedback”</a:t>
            </a:r>
            <a:endParaRPr lang="en-US" dirty="0"/>
          </a:p>
        </p:txBody>
      </p:sp>
      <p:sp>
        <p:nvSpPr>
          <p:cNvPr id="41" name="Freeform 17"/>
          <p:cNvSpPr>
            <a:spLocks/>
          </p:cNvSpPr>
          <p:nvPr userDrawn="1"/>
        </p:nvSpPr>
        <p:spPr bwMode="auto">
          <a:xfrm>
            <a:off x="717550" y="3832225"/>
            <a:ext cx="3410989" cy="1982787"/>
          </a:xfrm>
          <a:custGeom>
            <a:avLst/>
            <a:gdLst/>
            <a:ahLst/>
            <a:cxnLst>
              <a:cxn ang="0">
                <a:pos x="2210" y="0"/>
              </a:cxn>
              <a:cxn ang="0">
                <a:pos x="78" y="0"/>
              </a:cxn>
              <a:cxn ang="0">
                <a:pos x="78" y="0"/>
              </a:cxn>
              <a:cxn ang="0">
                <a:pos x="62" y="0"/>
              </a:cxn>
              <a:cxn ang="0">
                <a:pos x="48" y="6"/>
              </a:cxn>
              <a:cxn ang="0">
                <a:pos x="34" y="12"/>
              </a:cxn>
              <a:cxn ang="0">
                <a:pos x="22" y="22"/>
              </a:cxn>
              <a:cxn ang="0">
                <a:pos x="14" y="34"/>
              </a:cxn>
              <a:cxn ang="0">
                <a:pos x="6" y="46"/>
              </a:cxn>
              <a:cxn ang="0">
                <a:pos x="2" y="62"/>
              </a:cxn>
              <a:cxn ang="0">
                <a:pos x="0" y="76"/>
              </a:cxn>
              <a:cxn ang="0">
                <a:pos x="0" y="972"/>
              </a:cxn>
              <a:cxn ang="0">
                <a:pos x="0" y="972"/>
              </a:cxn>
              <a:cxn ang="0">
                <a:pos x="2" y="988"/>
              </a:cxn>
              <a:cxn ang="0">
                <a:pos x="6" y="1002"/>
              </a:cxn>
              <a:cxn ang="0">
                <a:pos x="14" y="1016"/>
              </a:cxn>
              <a:cxn ang="0">
                <a:pos x="22" y="1026"/>
              </a:cxn>
              <a:cxn ang="0">
                <a:pos x="34" y="1036"/>
              </a:cxn>
              <a:cxn ang="0">
                <a:pos x="48" y="1044"/>
              </a:cxn>
              <a:cxn ang="0">
                <a:pos x="62" y="1048"/>
              </a:cxn>
              <a:cxn ang="0">
                <a:pos x="78" y="1050"/>
              </a:cxn>
              <a:cxn ang="0">
                <a:pos x="1496" y="1050"/>
              </a:cxn>
              <a:cxn ang="0">
                <a:pos x="2160" y="1330"/>
              </a:cxn>
              <a:cxn ang="0">
                <a:pos x="1984" y="1050"/>
              </a:cxn>
              <a:cxn ang="0">
                <a:pos x="2210" y="1050"/>
              </a:cxn>
              <a:cxn ang="0">
                <a:pos x="2210" y="1050"/>
              </a:cxn>
              <a:cxn ang="0">
                <a:pos x="2226" y="1048"/>
              </a:cxn>
              <a:cxn ang="0">
                <a:pos x="2240" y="1044"/>
              </a:cxn>
              <a:cxn ang="0">
                <a:pos x="2254" y="1036"/>
              </a:cxn>
              <a:cxn ang="0">
                <a:pos x="2266" y="1026"/>
              </a:cxn>
              <a:cxn ang="0">
                <a:pos x="2274" y="1016"/>
              </a:cxn>
              <a:cxn ang="0">
                <a:pos x="2282" y="1002"/>
              </a:cxn>
              <a:cxn ang="0">
                <a:pos x="2286" y="988"/>
              </a:cxn>
              <a:cxn ang="0">
                <a:pos x="2288" y="972"/>
              </a:cxn>
              <a:cxn ang="0">
                <a:pos x="2288" y="76"/>
              </a:cxn>
              <a:cxn ang="0">
                <a:pos x="2288" y="76"/>
              </a:cxn>
              <a:cxn ang="0">
                <a:pos x="2286" y="62"/>
              </a:cxn>
              <a:cxn ang="0">
                <a:pos x="2282" y="46"/>
              </a:cxn>
              <a:cxn ang="0">
                <a:pos x="2274" y="34"/>
              </a:cxn>
              <a:cxn ang="0">
                <a:pos x="2266" y="22"/>
              </a:cxn>
              <a:cxn ang="0">
                <a:pos x="2254" y="12"/>
              </a:cxn>
              <a:cxn ang="0">
                <a:pos x="2240" y="6"/>
              </a:cxn>
              <a:cxn ang="0">
                <a:pos x="2226" y="0"/>
              </a:cxn>
              <a:cxn ang="0">
                <a:pos x="2210" y="0"/>
              </a:cxn>
            </a:cxnLst>
            <a:rect l="0" t="0" r="r" b="b"/>
            <a:pathLst>
              <a:path w="2288" h="1330">
                <a:moveTo>
                  <a:pt x="2210" y="0"/>
                </a:moveTo>
                <a:lnTo>
                  <a:pt x="78" y="0"/>
                </a:lnTo>
                <a:lnTo>
                  <a:pt x="78" y="0"/>
                </a:lnTo>
                <a:lnTo>
                  <a:pt x="62" y="0"/>
                </a:lnTo>
                <a:lnTo>
                  <a:pt x="48" y="6"/>
                </a:lnTo>
                <a:lnTo>
                  <a:pt x="34" y="12"/>
                </a:lnTo>
                <a:lnTo>
                  <a:pt x="22" y="22"/>
                </a:lnTo>
                <a:lnTo>
                  <a:pt x="14" y="34"/>
                </a:lnTo>
                <a:lnTo>
                  <a:pt x="6" y="46"/>
                </a:lnTo>
                <a:lnTo>
                  <a:pt x="2" y="62"/>
                </a:lnTo>
                <a:lnTo>
                  <a:pt x="0" y="76"/>
                </a:lnTo>
                <a:lnTo>
                  <a:pt x="0" y="972"/>
                </a:lnTo>
                <a:lnTo>
                  <a:pt x="0" y="972"/>
                </a:lnTo>
                <a:lnTo>
                  <a:pt x="2" y="988"/>
                </a:lnTo>
                <a:lnTo>
                  <a:pt x="6" y="1002"/>
                </a:lnTo>
                <a:lnTo>
                  <a:pt x="14" y="1016"/>
                </a:lnTo>
                <a:lnTo>
                  <a:pt x="22" y="1026"/>
                </a:lnTo>
                <a:lnTo>
                  <a:pt x="34" y="1036"/>
                </a:lnTo>
                <a:lnTo>
                  <a:pt x="48" y="1044"/>
                </a:lnTo>
                <a:lnTo>
                  <a:pt x="62" y="1048"/>
                </a:lnTo>
                <a:lnTo>
                  <a:pt x="78" y="1050"/>
                </a:lnTo>
                <a:lnTo>
                  <a:pt x="1496" y="1050"/>
                </a:lnTo>
                <a:lnTo>
                  <a:pt x="2160" y="1330"/>
                </a:lnTo>
                <a:lnTo>
                  <a:pt x="1984" y="1050"/>
                </a:lnTo>
                <a:lnTo>
                  <a:pt x="2210" y="1050"/>
                </a:lnTo>
                <a:lnTo>
                  <a:pt x="2210" y="1050"/>
                </a:lnTo>
                <a:lnTo>
                  <a:pt x="2226" y="1048"/>
                </a:lnTo>
                <a:lnTo>
                  <a:pt x="2240" y="1044"/>
                </a:lnTo>
                <a:lnTo>
                  <a:pt x="2254" y="1036"/>
                </a:lnTo>
                <a:lnTo>
                  <a:pt x="2266" y="1026"/>
                </a:lnTo>
                <a:lnTo>
                  <a:pt x="2274" y="1016"/>
                </a:lnTo>
                <a:lnTo>
                  <a:pt x="2282" y="1002"/>
                </a:lnTo>
                <a:lnTo>
                  <a:pt x="2286" y="988"/>
                </a:lnTo>
                <a:lnTo>
                  <a:pt x="2288" y="972"/>
                </a:lnTo>
                <a:lnTo>
                  <a:pt x="2288" y="76"/>
                </a:lnTo>
                <a:lnTo>
                  <a:pt x="2288" y="76"/>
                </a:lnTo>
                <a:lnTo>
                  <a:pt x="2286" y="62"/>
                </a:lnTo>
                <a:lnTo>
                  <a:pt x="2282" y="46"/>
                </a:lnTo>
                <a:lnTo>
                  <a:pt x="2274" y="34"/>
                </a:lnTo>
                <a:lnTo>
                  <a:pt x="2266" y="22"/>
                </a:lnTo>
                <a:lnTo>
                  <a:pt x="2254" y="12"/>
                </a:lnTo>
                <a:lnTo>
                  <a:pt x="2240" y="6"/>
                </a:lnTo>
                <a:lnTo>
                  <a:pt x="2226" y="0"/>
                </a:lnTo>
                <a:lnTo>
                  <a:pt x="2210" y="0"/>
                </a:lnTo>
                <a:close/>
              </a:path>
            </a:pathLst>
          </a:custGeom>
          <a:solidFill>
            <a:srgbClr val="004A8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42" name="Freeform 17"/>
          <p:cNvSpPr>
            <a:spLocks/>
          </p:cNvSpPr>
          <p:nvPr userDrawn="1"/>
        </p:nvSpPr>
        <p:spPr bwMode="auto">
          <a:xfrm flipH="1">
            <a:off x="4830763" y="1652690"/>
            <a:ext cx="3410989" cy="1982787"/>
          </a:xfrm>
          <a:custGeom>
            <a:avLst/>
            <a:gdLst/>
            <a:ahLst/>
            <a:cxnLst>
              <a:cxn ang="0">
                <a:pos x="2210" y="0"/>
              </a:cxn>
              <a:cxn ang="0">
                <a:pos x="78" y="0"/>
              </a:cxn>
              <a:cxn ang="0">
                <a:pos x="78" y="0"/>
              </a:cxn>
              <a:cxn ang="0">
                <a:pos x="62" y="0"/>
              </a:cxn>
              <a:cxn ang="0">
                <a:pos x="48" y="6"/>
              </a:cxn>
              <a:cxn ang="0">
                <a:pos x="34" y="12"/>
              </a:cxn>
              <a:cxn ang="0">
                <a:pos x="22" y="22"/>
              </a:cxn>
              <a:cxn ang="0">
                <a:pos x="14" y="34"/>
              </a:cxn>
              <a:cxn ang="0">
                <a:pos x="6" y="46"/>
              </a:cxn>
              <a:cxn ang="0">
                <a:pos x="2" y="62"/>
              </a:cxn>
              <a:cxn ang="0">
                <a:pos x="0" y="76"/>
              </a:cxn>
              <a:cxn ang="0">
                <a:pos x="0" y="972"/>
              </a:cxn>
              <a:cxn ang="0">
                <a:pos x="0" y="972"/>
              </a:cxn>
              <a:cxn ang="0">
                <a:pos x="2" y="988"/>
              </a:cxn>
              <a:cxn ang="0">
                <a:pos x="6" y="1002"/>
              </a:cxn>
              <a:cxn ang="0">
                <a:pos x="14" y="1016"/>
              </a:cxn>
              <a:cxn ang="0">
                <a:pos x="22" y="1026"/>
              </a:cxn>
              <a:cxn ang="0">
                <a:pos x="34" y="1036"/>
              </a:cxn>
              <a:cxn ang="0">
                <a:pos x="48" y="1044"/>
              </a:cxn>
              <a:cxn ang="0">
                <a:pos x="62" y="1048"/>
              </a:cxn>
              <a:cxn ang="0">
                <a:pos x="78" y="1050"/>
              </a:cxn>
              <a:cxn ang="0">
                <a:pos x="1496" y="1050"/>
              </a:cxn>
              <a:cxn ang="0">
                <a:pos x="2160" y="1330"/>
              </a:cxn>
              <a:cxn ang="0">
                <a:pos x="1984" y="1050"/>
              </a:cxn>
              <a:cxn ang="0">
                <a:pos x="2210" y="1050"/>
              </a:cxn>
              <a:cxn ang="0">
                <a:pos x="2210" y="1050"/>
              </a:cxn>
              <a:cxn ang="0">
                <a:pos x="2226" y="1048"/>
              </a:cxn>
              <a:cxn ang="0">
                <a:pos x="2240" y="1044"/>
              </a:cxn>
              <a:cxn ang="0">
                <a:pos x="2254" y="1036"/>
              </a:cxn>
              <a:cxn ang="0">
                <a:pos x="2266" y="1026"/>
              </a:cxn>
              <a:cxn ang="0">
                <a:pos x="2274" y="1016"/>
              </a:cxn>
              <a:cxn ang="0">
                <a:pos x="2282" y="1002"/>
              </a:cxn>
              <a:cxn ang="0">
                <a:pos x="2286" y="988"/>
              </a:cxn>
              <a:cxn ang="0">
                <a:pos x="2288" y="972"/>
              </a:cxn>
              <a:cxn ang="0">
                <a:pos x="2288" y="76"/>
              </a:cxn>
              <a:cxn ang="0">
                <a:pos x="2288" y="76"/>
              </a:cxn>
              <a:cxn ang="0">
                <a:pos x="2286" y="62"/>
              </a:cxn>
              <a:cxn ang="0">
                <a:pos x="2282" y="46"/>
              </a:cxn>
              <a:cxn ang="0">
                <a:pos x="2274" y="34"/>
              </a:cxn>
              <a:cxn ang="0">
                <a:pos x="2266" y="22"/>
              </a:cxn>
              <a:cxn ang="0">
                <a:pos x="2254" y="12"/>
              </a:cxn>
              <a:cxn ang="0">
                <a:pos x="2240" y="6"/>
              </a:cxn>
              <a:cxn ang="0">
                <a:pos x="2226" y="0"/>
              </a:cxn>
              <a:cxn ang="0">
                <a:pos x="2210" y="0"/>
              </a:cxn>
            </a:cxnLst>
            <a:rect l="0" t="0" r="r" b="b"/>
            <a:pathLst>
              <a:path w="2288" h="1330">
                <a:moveTo>
                  <a:pt x="2210" y="0"/>
                </a:moveTo>
                <a:lnTo>
                  <a:pt x="78" y="0"/>
                </a:lnTo>
                <a:lnTo>
                  <a:pt x="78" y="0"/>
                </a:lnTo>
                <a:lnTo>
                  <a:pt x="62" y="0"/>
                </a:lnTo>
                <a:lnTo>
                  <a:pt x="48" y="6"/>
                </a:lnTo>
                <a:lnTo>
                  <a:pt x="34" y="12"/>
                </a:lnTo>
                <a:lnTo>
                  <a:pt x="22" y="22"/>
                </a:lnTo>
                <a:lnTo>
                  <a:pt x="14" y="34"/>
                </a:lnTo>
                <a:lnTo>
                  <a:pt x="6" y="46"/>
                </a:lnTo>
                <a:lnTo>
                  <a:pt x="2" y="62"/>
                </a:lnTo>
                <a:lnTo>
                  <a:pt x="0" y="76"/>
                </a:lnTo>
                <a:lnTo>
                  <a:pt x="0" y="972"/>
                </a:lnTo>
                <a:lnTo>
                  <a:pt x="0" y="972"/>
                </a:lnTo>
                <a:lnTo>
                  <a:pt x="2" y="988"/>
                </a:lnTo>
                <a:lnTo>
                  <a:pt x="6" y="1002"/>
                </a:lnTo>
                <a:lnTo>
                  <a:pt x="14" y="1016"/>
                </a:lnTo>
                <a:lnTo>
                  <a:pt x="22" y="1026"/>
                </a:lnTo>
                <a:lnTo>
                  <a:pt x="34" y="1036"/>
                </a:lnTo>
                <a:lnTo>
                  <a:pt x="48" y="1044"/>
                </a:lnTo>
                <a:lnTo>
                  <a:pt x="62" y="1048"/>
                </a:lnTo>
                <a:lnTo>
                  <a:pt x="78" y="1050"/>
                </a:lnTo>
                <a:lnTo>
                  <a:pt x="1496" y="1050"/>
                </a:lnTo>
                <a:lnTo>
                  <a:pt x="2160" y="1330"/>
                </a:lnTo>
                <a:lnTo>
                  <a:pt x="1984" y="1050"/>
                </a:lnTo>
                <a:lnTo>
                  <a:pt x="2210" y="1050"/>
                </a:lnTo>
                <a:lnTo>
                  <a:pt x="2210" y="1050"/>
                </a:lnTo>
                <a:lnTo>
                  <a:pt x="2226" y="1048"/>
                </a:lnTo>
                <a:lnTo>
                  <a:pt x="2240" y="1044"/>
                </a:lnTo>
                <a:lnTo>
                  <a:pt x="2254" y="1036"/>
                </a:lnTo>
                <a:lnTo>
                  <a:pt x="2266" y="1026"/>
                </a:lnTo>
                <a:lnTo>
                  <a:pt x="2274" y="1016"/>
                </a:lnTo>
                <a:lnTo>
                  <a:pt x="2282" y="1002"/>
                </a:lnTo>
                <a:lnTo>
                  <a:pt x="2286" y="988"/>
                </a:lnTo>
                <a:lnTo>
                  <a:pt x="2288" y="972"/>
                </a:lnTo>
                <a:lnTo>
                  <a:pt x="2288" y="76"/>
                </a:lnTo>
                <a:lnTo>
                  <a:pt x="2288" y="76"/>
                </a:lnTo>
                <a:lnTo>
                  <a:pt x="2286" y="62"/>
                </a:lnTo>
                <a:lnTo>
                  <a:pt x="2282" y="46"/>
                </a:lnTo>
                <a:lnTo>
                  <a:pt x="2274" y="34"/>
                </a:lnTo>
                <a:lnTo>
                  <a:pt x="2266" y="22"/>
                </a:lnTo>
                <a:lnTo>
                  <a:pt x="2254" y="12"/>
                </a:lnTo>
                <a:lnTo>
                  <a:pt x="2240" y="6"/>
                </a:lnTo>
                <a:lnTo>
                  <a:pt x="2226" y="0"/>
                </a:lnTo>
                <a:lnTo>
                  <a:pt x="2210" y="0"/>
                </a:lnTo>
                <a:close/>
              </a:path>
            </a:pathLst>
          </a:custGeom>
          <a:solidFill>
            <a:srgbClr val="004A8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43" name="Freeform 17"/>
          <p:cNvSpPr>
            <a:spLocks/>
          </p:cNvSpPr>
          <p:nvPr userDrawn="1"/>
        </p:nvSpPr>
        <p:spPr bwMode="auto">
          <a:xfrm flipH="1">
            <a:off x="4490833" y="4038702"/>
            <a:ext cx="3410989" cy="1982787"/>
          </a:xfrm>
          <a:custGeom>
            <a:avLst/>
            <a:gdLst/>
            <a:ahLst/>
            <a:cxnLst>
              <a:cxn ang="0">
                <a:pos x="2210" y="0"/>
              </a:cxn>
              <a:cxn ang="0">
                <a:pos x="78" y="0"/>
              </a:cxn>
              <a:cxn ang="0">
                <a:pos x="78" y="0"/>
              </a:cxn>
              <a:cxn ang="0">
                <a:pos x="62" y="0"/>
              </a:cxn>
              <a:cxn ang="0">
                <a:pos x="48" y="6"/>
              </a:cxn>
              <a:cxn ang="0">
                <a:pos x="34" y="12"/>
              </a:cxn>
              <a:cxn ang="0">
                <a:pos x="22" y="22"/>
              </a:cxn>
              <a:cxn ang="0">
                <a:pos x="14" y="34"/>
              </a:cxn>
              <a:cxn ang="0">
                <a:pos x="6" y="46"/>
              </a:cxn>
              <a:cxn ang="0">
                <a:pos x="2" y="62"/>
              </a:cxn>
              <a:cxn ang="0">
                <a:pos x="0" y="76"/>
              </a:cxn>
              <a:cxn ang="0">
                <a:pos x="0" y="972"/>
              </a:cxn>
              <a:cxn ang="0">
                <a:pos x="0" y="972"/>
              </a:cxn>
              <a:cxn ang="0">
                <a:pos x="2" y="988"/>
              </a:cxn>
              <a:cxn ang="0">
                <a:pos x="6" y="1002"/>
              </a:cxn>
              <a:cxn ang="0">
                <a:pos x="14" y="1016"/>
              </a:cxn>
              <a:cxn ang="0">
                <a:pos x="22" y="1026"/>
              </a:cxn>
              <a:cxn ang="0">
                <a:pos x="34" y="1036"/>
              </a:cxn>
              <a:cxn ang="0">
                <a:pos x="48" y="1044"/>
              </a:cxn>
              <a:cxn ang="0">
                <a:pos x="62" y="1048"/>
              </a:cxn>
              <a:cxn ang="0">
                <a:pos x="78" y="1050"/>
              </a:cxn>
              <a:cxn ang="0">
                <a:pos x="1496" y="1050"/>
              </a:cxn>
              <a:cxn ang="0">
                <a:pos x="2160" y="1330"/>
              </a:cxn>
              <a:cxn ang="0">
                <a:pos x="1984" y="1050"/>
              </a:cxn>
              <a:cxn ang="0">
                <a:pos x="2210" y="1050"/>
              </a:cxn>
              <a:cxn ang="0">
                <a:pos x="2210" y="1050"/>
              </a:cxn>
              <a:cxn ang="0">
                <a:pos x="2226" y="1048"/>
              </a:cxn>
              <a:cxn ang="0">
                <a:pos x="2240" y="1044"/>
              </a:cxn>
              <a:cxn ang="0">
                <a:pos x="2254" y="1036"/>
              </a:cxn>
              <a:cxn ang="0">
                <a:pos x="2266" y="1026"/>
              </a:cxn>
              <a:cxn ang="0">
                <a:pos x="2274" y="1016"/>
              </a:cxn>
              <a:cxn ang="0">
                <a:pos x="2282" y="1002"/>
              </a:cxn>
              <a:cxn ang="0">
                <a:pos x="2286" y="988"/>
              </a:cxn>
              <a:cxn ang="0">
                <a:pos x="2288" y="972"/>
              </a:cxn>
              <a:cxn ang="0">
                <a:pos x="2288" y="76"/>
              </a:cxn>
              <a:cxn ang="0">
                <a:pos x="2288" y="76"/>
              </a:cxn>
              <a:cxn ang="0">
                <a:pos x="2286" y="62"/>
              </a:cxn>
              <a:cxn ang="0">
                <a:pos x="2282" y="46"/>
              </a:cxn>
              <a:cxn ang="0">
                <a:pos x="2274" y="34"/>
              </a:cxn>
              <a:cxn ang="0">
                <a:pos x="2266" y="22"/>
              </a:cxn>
              <a:cxn ang="0">
                <a:pos x="2254" y="12"/>
              </a:cxn>
              <a:cxn ang="0">
                <a:pos x="2240" y="6"/>
              </a:cxn>
              <a:cxn ang="0">
                <a:pos x="2226" y="0"/>
              </a:cxn>
              <a:cxn ang="0">
                <a:pos x="2210" y="0"/>
              </a:cxn>
            </a:cxnLst>
            <a:rect l="0" t="0" r="r" b="b"/>
            <a:pathLst>
              <a:path w="2288" h="1330">
                <a:moveTo>
                  <a:pt x="2210" y="0"/>
                </a:moveTo>
                <a:lnTo>
                  <a:pt x="78" y="0"/>
                </a:lnTo>
                <a:lnTo>
                  <a:pt x="78" y="0"/>
                </a:lnTo>
                <a:lnTo>
                  <a:pt x="62" y="0"/>
                </a:lnTo>
                <a:lnTo>
                  <a:pt x="48" y="6"/>
                </a:lnTo>
                <a:lnTo>
                  <a:pt x="34" y="12"/>
                </a:lnTo>
                <a:lnTo>
                  <a:pt x="22" y="22"/>
                </a:lnTo>
                <a:lnTo>
                  <a:pt x="14" y="34"/>
                </a:lnTo>
                <a:lnTo>
                  <a:pt x="6" y="46"/>
                </a:lnTo>
                <a:lnTo>
                  <a:pt x="2" y="62"/>
                </a:lnTo>
                <a:lnTo>
                  <a:pt x="0" y="76"/>
                </a:lnTo>
                <a:lnTo>
                  <a:pt x="0" y="972"/>
                </a:lnTo>
                <a:lnTo>
                  <a:pt x="0" y="972"/>
                </a:lnTo>
                <a:lnTo>
                  <a:pt x="2" y="988"/>
                </a:lnTo>
                <a:lnTo>
                  <a:pt x="6" y="1002"/>
                </a:lnTo>
                <a:lnTo>
                  <a:pt x="14" y="1016"/>
                </a:lnTo>
                <a:lnTo>
                  <a:pt x="22" y="1026"/>
                </a:lnTo>
                <a:lnTo>
                  <a:pt x="34" y="1036"/>
                </a:lnTo>
                <a:lnTo>
                  <a:pt x="48" y="1044"/>
                </a:lnTo>
                <a:lnTo>
                  <a:pt x="62" y="1048"/>
                </a:lnTo>
                <a:lnTo>
                  <a:pt x="78" y="1050"/>
                </a:lnTo>
                <a:lnTo>
                  <a:pt x="1496" y="1050"/>
                </a:lnTo>
                <a:lnTo>
                  <a:pt x="2160" y="1330"/>
                </a:lnTo>
                <a:lnTo>
                  <a:pt x="1984" y="1050"/>
                </a:lnTo>
                <a:lnTo>
                  <a:pt x="2210" y="1050"/>
                </a:lnTo>
                <a:lnTo>
                  <a:pt x="2210" y="1050"/>
                </a:lnTo>
                <a:lnTo>
                  <a:pt x="2226" y="1048"/>
                </a:lnTo>
                <a:lnTo>
                  <a:pt x="2240" y="1044"/>
                </a:lnTo>
                <a:lnTo>
                  <a:pt x="2254" y="1036"/>
                </a:lnTo>
                <a:lnTo>
                  <a:pt x="2266" y="1026"/>
                </a:lnTo>
                <a:lnTo>
                  <a:pt x="2274" y="1016"/>
                </a:lnTo>
                <a:lnTo>
                  <a:pt x="2282" y="1002"/>
                </a:lnTo>
                <a:lnTo>
                  <a:pt x="2286" y="988"/>
                </a:lnTo>
                <a:lnTo>
                  <a:pt x="2288" y="972"/>
                </a:lnTo>
                <a:lnTo>
                  <a:pt x="2288" y="76"/>
                </a:lnTo>
                <a:lnTo>
                  <a:pt x="2288" y="76"/>
                </a:lnTo>
                <a:lnTo>
                  <a:pt x="2286" y="62"/>
                </a:lnTo>
                <a:lnTo>
                  <a:pt x="2282" y="46"/>
                </a:lnTo>
                <a:lnTo>
                  <a:pt x="2274" y="34"/>
                </a:lnTo>
                <a:lnTo>
                  <a:pt x="2266" y="22"/>
                </a:lnTo>
                <a:lnTo>
                  <a:pt x="2254" y="12"/>
                </a:lnTo>
                <a:lnTo>
                  <a:pt x="2240" y="6"/>
                </a:lnTo>
                <a:lnTo>
                  <a:pt x="2226" y="0"/>
                </a:lnTo>
                <a:lnTo>
                  <a:pt x="2210" y="0"/>
                </a:lnTo>
                <a:close/>
              </a:path>
            </a:pathLst>
          </a:custGeom>
          <a:solidFill>
            <a:srgbClr val="004A8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997713" y="1795676"/>
            <a:ext cx="3084403" cy="1262156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“Feedback”</a:t>
            </a:r>
            <a:endParaRPr lang="en-US" dirty="0"/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660161" y="4155418"/>
            <a:ext cx="3084403" cy="1262156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“Feedback”</a:t>
            </a:r>
            <a:endParaRPr lang="en-US" dirty="0"/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64909" y="3978438"/>
            <a:ext cx="3084403" cy="1262156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“Feedback”</a:t>
            </a:r>
            <a:endParaRPr lang="en-US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8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549" y="1255713"/>
            <a:ext cx="7920000" cy="54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38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983020" y="2027571"/>
            <a:ext cx="3382502" cy="3058707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0" y="1058"/>
              </a:cxn>
              <a:cxn ang="0">
                <a:pos x="1170" y="1058"/>
              </a:cxn>
              <a:cxn ang="0">
                <a:pos x="1170" y="240"/>
              </a:cxn>
              <a:cxn ang="0">
                <a:pos x="588" y="0"/>
              </a:cxn>
              <a:cxn ang="0">
                <a:pos x="0" y="240"/>
              </a:cxn>
            </a:cxnLst>
            <a:rect l="0" t="0" r="r" b="b"/>
            <a:pathLst>
              <a:path w="1170" h="1058">
                <a:moveTo>
                  <a:pt x="0" y="240"/>
                </a:moveTo>
                <a:lnTo>
                  <a:pt x="0" y="1058"/>
                </a:lnTo>
                <a:lnTo>
                  <a:pt x="1170" y="1058"/>
                </a:lnTo>
                <a:lnTo>
                  <a:pt x="1170" y="240"/>
                </a:lnTo>
                <a:lnTo>
                  <a:pt x="588" y="0"/>
                </a:lnTo>
                <a:lnTo>
                  <a:pt x="0" y="240"/>
                </a:lnTo>
                <a:close/>
              </a:path>
            </a:pathLst>
          </a:custGeom>
          <a:solidFill>
            <a:srgbClr val="004A8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1234271" y="2998839"/>
            <a:ext cx="2880000" cy="162000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Arrow Text</a:t>
            </a:r>
            <a:endParaRPr lang="en-US" dirty="0"/>
          </a:p>
        </p:txBody>
      </p:sp>
      <p:sp>
        <p:nvSpPr>
          <p:cNvPr id="15" name="Freeform 9"/>
          <p:cNvSpPr>
            <a:spLocks/>
          </p:cNvSpPr>
          <p:nvPr userDrawn="1"/>
        </p:nvSpPr>
        <p:spPr bwMode="auto">
          <a:xfrm flipV="1">
            <a:off x="5102736" y="2696168"/>
            <a:ext cx="3382502" cy="3058707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0" y="1058"/>
              </a:cxn>
              <a:cxn ang="0">
                <a:pos x="1170" y="1058"/>
              </a:cxn>
              <a:cxn ang="0">
                <a:pos x="1170" y="240"/>
              </a:cxn>
              <a:cxn ang="0">
                <a:pos x="588" y="0"/>
              </a:cxn>
              <a:cxn ang="0">
                <a:pos x="0" y="240"/>
              </a:cxn>
            </a:cxnLst>
            <a:rect l="0" t="0" r="r" b="b"/>
            <a:pathLst>
              <a:path w="1170" h="1058">
                <a:moveTo>
                  <a:pt x="0" y="240"/>
                </a:moveTo>
                <a:lnTo>
                  <a:pt x="0" y="1058"/>
                </a:lnTo>
                <a:lnTo>
                  <a:pt x="1170" y="1058"/>
                </a:lnTo>
                <a:lnTo>
                  <a:pt x="1170" y="240"/>
                </a:lnTo>
                <a:lnTo>
                  <a:pt x="588" y="0"/>
                </a:lnTo>
                <a:lnTo>
                  <a:pt x="0" y="240"/>
                </a:lnTo>
                <a:close/>
              </a:path>
            </a:pathLst>
          </a:custGeom>
          <a:solidFill>
            <a:srgbClr val="004A8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353987" y="2998839"/>
            <a:ext cx="2880000" cy="162000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Arrow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A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549" y="1255713"/>
            <a:ext cx="7920000" cy="54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38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983020" y="2027571"/>
            <a:ext cx="3382502" cy="3058707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0" y="1058"/>
              </a:cxn>
              <a:cxn ang="0">
                <a:pos x="1170" y="1058"/>
              </a:cxn>
              <a:cxn ang="0">
                <a:pos x="1170" y="240"/>
              </a:cxn>
              <a:cxn ang="0">
                <a:pos x="588" y="0"/>
              </a:cxn>
              <a:cxn ang="0">
                <a:pos x="0" y="240"/>
              </a:cxn>
            </a:cxnLst>
            <a:rect l="0" t="0" r="r" b="b"/>
            <a:pathLst>
              <a:path w="1170" h="1058">
                <a:moveTo>
                  <a:pt x="0" y="240"/>
                </a:moveTo>
                <a:lnTo>
                  <a:pt x="0" y="1058"/>
                </a:lnTo>
                <a:lnTo>
                  <a:pt x="1170" y="1058"/>
                </a:lnTo>
                <a:lnTo>
                  <a:pt x="1170" y="240"/>
                </a:lnTo>
                <a:lnTo>
                  <a:pt x="588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1234271" y="2998839"/>
            <a:ext cx="2880000" cy="162000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Arrow Text</a:t>
            </a:r>
            <a:endParaRPr lang="en-US" dirty="0"/>
          </a:p>
        </p:txBody>
      </p:sp>
      <p:sp>
        <p:nvSpPr>
          <p:cNvPr id="15" name="Freeform 9"/>
          <p:cNvSpPr>
            <a:spLocks/>
          </p:cNvSpPr>
          <p:nvPr userDrawn="1"/>
        </p:nvSpPr>
        <p:spPr bwMode="auto">
          <a:xfrm flipV="1">
            <a:off x="5102736" y="2696168"/>
            <a:ext cx="3382502" cy="3058707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0" y="1058"/>
              </a:cxn>
              <a:cxn ang="0">
                <a:pos x="1170" y="1058"/>
              </a:cxn>
              <a:cxn ang="0">
                <a:pos x="1170" y="240"/>
              </a:cxn>
              <a:cxn ang="0">
                <a:pos x="588" y="0"/>
              </a:cxn>
              <a:cxn ang="0">
                <a:pos x="0" y="240"/>
              </a:cxn>
            </a:cxnLst>
            <a:rect l="0" t="0" r="r" b="b"/>
            <a:pathLst>
              <a:path w="1170" h="1058">
                <a:moveTo>
                  <a:pt x="0" y="240"/>
                </a:moveTo>
                <a:lnTo>
                  <a:pt x="0" y="1058"/>
                </a:lnTo>
                <a:lnTo>
                  <a:pt x="1170" y="1058"/>
                </a:lnTo>
                <a:lnTo>
                  <a:pt x="1170" y="240"/>
                </a:lnTo>
                <a:lnTo>
                  <a:pt x="588" y="0"/>
                </a:lnTo>
                <a:lnTo>
                  <a:pt x="0" y="240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353987" y="2998839"/>
            <a:ext cx="2880000" cy="1620000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Arrow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3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16F39A-D13A-4882-ACA7-5C55F06D5DDB}" type="datetime1">
              <a:rPr lang="en-US" smtClean="0"/>
              <a:pPr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508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BA4D7D6-B584-994C-9B42-84372F6F89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04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69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81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51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05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4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 smtClean="0"/>
              <a:t>LPL – The Opportunity for [Name]</a:t>
            </a:r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7550" y="1440000"/>
            <a:ext cx="8047900" cy="4032448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200"/>
            </a:lvl1pPr>
          </a:lstStyle>
          <a:p>
            <a:pPr lvl="0"/>
            <a:r>
              <a:rPr lang="en-US" dirty="0" smtClean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178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20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34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89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10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87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73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90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17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32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2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48000" y="1412776"/>
            <a:ext cx="6315000" cy="424077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LPL – </a:t>
            </a:r>
            <a:br>
              <a:rPr lang="en-US" dirty="0" smtClean="0"/>
            </a:br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11266" name="Picture 2" descr="Y:\_Clients\Peel Airports Groups\1273 Templates &amp; Guidelines\assets\title-slide-icon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00" y="1440000"/>
            <a:ext cx="1428750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43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97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89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82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90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21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611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99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42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87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9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7550" y="1440000"/>
            <a:ext cx="8047900" cy="403244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27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21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63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8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57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73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0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515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39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7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717550" y="1378513"/>
            <a:ext cx="8045450" cy="4500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 b="0"/>
            </a:lvl1pPr>
          </a:lstStyle>
          <a:p>
            <a:r>
              <a:rPr lang="en-GB" dirty="0" smtClean="0"/>
              <a:t>Insert a picture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948264" y="6093296"/>
            <a:ext cx="2195736" cy="64807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pic>
        <p:nvPicPr>
          <p:cNvPr id="2050" name="Picture 2" descr="\\ljla-fileserv\users$\rtudor\Desktop\LJLA &amp; Peel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093296"/>
            <a:ext cx="2555702" cy="6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9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460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12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164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1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912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805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729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517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705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6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984885"/>
            <a:ext cx="270668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2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799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97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95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040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891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37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13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44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295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baseline="0"/>
            </a:lvl1pPr>
          </a:lstStyle>
          <a:p>
            <a:r>
              <a:rPr lang="en-GB" dirty="0" smtClean="0"/>
              <a:t>Insert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491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387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13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035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965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917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501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028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232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3C6-4C75-4DE5-8952-3DA3833401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D7AA-6F11-439B-B921-1DDB77F5D3C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5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 userDrawn="1"/>
        </p:nvSpPr>
        <p:spPr bwMode="auto">
          <a:xfrm>
            <a:off x="717550" y="1446212"/>
            <a:ext cx="7920000" cy="126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04334" y="1536212"/>
            <a:ext cx="6902247" cy="108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1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7549" y="6172200"/>
            <a:ext cx="6086475" cy="381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845366" y="1824212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717550" y="3032363"/>
            <a:ext cx="7920000" cy="126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20" name="Freeform 5"/>
          <p:cNvSpPr>
            <a:spLocks/>
          </p:cNvSpPr>
          <p:nvPr userDrawn="1"/>
        </p:nvSpPr>
        <p:spPr bwMode="auto">
          <a:xfrm>
            <a:off x="717550" y="4618513"/>
            <a:ext cx="7920000" cy="1260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2"/>
              </a:cxn>
              <a:cxn ang="0">
                <a:pos x="4488" y="462"/>
              </a:cxn>
              <a:cxn ang="0">
                <a:pos x="4604" y="232"/>
              </a:cxn>
              <a:cxn ang="0">
                <a:pos x="4488" y="0"/>
              </a:cxn>
              <a:cxn ang="0">
                <a:pos x="0" y="0"/>
              </a:cxn>
            </a:cxnLst>
            <a:rect l="0" t="0" r="r" b="b"/>
            <a:pathLst>
              <a:path w="4604" h="462">
                <a:moveTo>
                  <a:pt x="0" y="0"/>
                </a:moveTo>
                <a:lnTo>
                  <a:pt x="0" y="462"/>
                </a:lnTo>
                <a:lnTo>
                  <a:pt x="4488" y="462"/>
                </a:lnTo>
                <a:lnTo>
                  <a:pt x="4604" y="232"/>
                </a:lnTo>
                <a:lnTo>
                  <a:pt x="44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04334" y="3118334"/>
            <a:ext cx="6902247" cy="108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2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845366" y="3406334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504334" y="4711159"/>
            <a:ext cx="6902247" cy="1080000"/>
          </a:xfrm>
          <a:prstGeom prst="rect">
            <a:avLst/>
          </a:prstGeom>
        </p:spPr>
        <p:txBody>
          <a:bodyPr lIns="0" tIns="90000" bIns="90000" anchor="ctr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Bullet Text 3</a:t>
            </a:r>
          </a:p>
        </p:txBody>
      </p:sp>
      <p:sp>
        <p:nvSpPr>
          <p:cNvPr id="31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845366" y="4999159"/>
            <a:ext cx="504000" cy="504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4" name="Content Placeholder 7"/>
          <p:cNvSpPr>
            <a:spLocks noGrp="1"/>
          </p:cNvSpPr>
          <p:nvPr>
            <p:ph sz="quarter" idx="10"/>
          </p:nvPr>
        </p:nvSpPr>
        <p:spPr>
          <a:xfrm>
            <a:off x="0" y="0"/>
            <a:ext cx="360000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lIns="0" tIns="0" rIns="0" bIns="0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  <a:lvl2pPr>
              <a:buNone/>
              <a:defRPr sz="8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869C-857E-4B11-94D8-0B5A7DDA5A7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3822-5909-41C1-8253-0A32E684ADB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98016-E675-467F-90C3-159F9A10257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F7A1-13A7-467A-B5E7-F80EADA3C6E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060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EBF2-1744-4083-97CD-648C97AAED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8644-0BE1-460C-B390-F370A7BBB2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813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7A2E7-EA60-4A1F-AD64-56BF1D7F5A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CDC5-9F69-4F10-B5B8-B09B404E7D5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378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E188-07D7-4422-97F6-BE6078E068F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DA5A-AC09-4550-80AD-09568595DF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699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251-805D-4C30-AB4C-F2B543DACC1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FC34-BB26-49D8-8FB8-FEDE4436A9D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261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A6BA-DE7C-453D-B3F1-B2CF6119B7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E1E2-89AE-415C-97DA-9D53A86C3C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16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759-2F02-47D8-86B2-74D69FA9242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CE0C-4D20-49C2-A42D-061D3DA183F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602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FF78D-D724-4D11-A5AA-3B42A61D0A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8DC8E-B0A0-47BB-8B44-60408C86D3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331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449-2497-4AAD-817B-423E8853593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31E1-866B-4E56-A5DE-0C8ADC55AC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49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6153150"/>
            <a:ext cx="18907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4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708" r:id="rId23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2800" b="1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32" charset="0"/>
          <a:ea typeface="ＭＳ Ｐゴシック" pitchFamily="-32" charset="-128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32" charset="0"/>
          <a:ea typeface="ＭＳ Ｐゴシック" pitchFamily="-32" charset="-128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32" charset="0"/>
          <a:ea typeface="ＭＳ Ｐゴシック" pitchFamily="-32" charset="-128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32" charset="0"/>
          <a:ea typeface="ＭＳ Ｐゴシック" pitchFamily="-3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32" charset="0"/>
          <a:ea typeface="ＭＳ Ｐゴシック" pitchFamily="-3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32" charset="0"/>
          <a:ea typeface="ＭＳ Ｐゴシック" pitchFamily="-3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32" charset="0"/>
          <a:ea typeface="ＭＳ Ｐゴシック" pitchFamily="-3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-32" charset="0"/>
          <a:ea typeface="ＭＳ Ｐゴシック" pitchFamily="-3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1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74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1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1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1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5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5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6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2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4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3FBB5-59CB-4492-ACB8-2EA9AA71D07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56311-0483-477C-83E2-2F63FED0B9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4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rpoollep.or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6.xml"/><Relationship Id="rId6" Type="http://schemas.openxmlformats.org/officeDocument/2006/relationships/hyperlink" Target="http://www.visitliverpool.biz" TargetMode="External"/><Relationship Id="rId5" Type="http://schemas.openxmlformats.org/officeDocument/2006/relationships/hyperlink" Target="http://www.merseyside.org.uk/" TargetMode="External"/><Relationship Id="rId4" Type="http://schemas.openxmlformats.org/officeDocument/2006/relationships/hyperlink" Target="http://www.visitliverpool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C:\Users\stalkerh\AppData\Local\Microsoft\Windows\INetCache\Content.Outlook\7OIS53NF\logotype_black_ppoint_backd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9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426451" cy="381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a typeface="Segoe UI" pitchFamily="34" charset="0"/>
              </a:rPr>
              <a:t>One </a:t>
            </a:r>
            <a:r>
              <a:rPr lang="en-GB" dirty="0">
                <a:ea typeface="Segoe UI" pitchFamily="34" charset="0"/>
              </a:rPr>
              <a:t>of the UK’s best airports for on time performance</a:t>
            </a:r>
            <a:r>
              <a:rPr lang="en-GB" dirty="0">
                <a:ea typeface="Segoe UI" pitchFamily="34" charset="0"/>
                <a:cs typeface="Segoe UI" pitchFamily="34" charset="0"/>
              </a:rPr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1290746" y="1234463"/>
            <a:ext cx="6710082" cy="3714055"/>
            <a:chOff x="296610" y="1549399"/>
            <a:chExt cx="7059865" cy="3857626"/>
          </a:xfrm>
          <a:effectLst>
            <a:outerShdw blurRad="50800" dist="76200" dir="2700000" algn="tl" rotWithShape="0">
              <a:schemeClr val="tx1">
                <a:alpha val="40000"/>
              </a:schemeClr>
            </a:outerShdw>
          </a:effectLst>
        </p:grpSpPr>
        <p:pic>
          <p:nvPicPr>
            <p:cNvPr id="14" name="Picture 3" descr="S:\Picture Library\LJLA photos\JLA - Ian Southerin - Commissioned pgraher\Photos Sept-Nov 2007\Low Resoltion\DSCF194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10" y="1549399"/>
              <a:ext cx="3735442" cy="2498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S:\Picture Library\LJLA photos\JLA - Ian Southerin - Commissioned pgraher\Photos Sept-Nov 2007\Low Resoltion\DSCF19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033" y="2908301"/>
              <a:ext cx="3735442" cy="2498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820443" y="5136776"/>
            <a:ext cx="7180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4A8C"/>
              </a:buClr>
              <a:buFont typeface="Arial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In </a:t>
            </a:r>
            <a:r>
              <a:rPr lang="en-GB" b="1" dirty="0" smtClean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2014, </a:t>
            </a:r>
            <a:r>
              <a:rPr lang="en-GB" b="1" dirty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of 10 UK reporting </a:t>
            </a:r>
            <a:r>
              <a:rPr lang="en-GB" b="1" dirty="0" smtClean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airports, 79% </a:t>
            </a:r>
            <a:r>
              <a:rPr lang="en-GB" b="1" dirty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of flights </a:t>
            </a:r>
            <a:r>
              <a:rPr lang="en-GB" b="1" dirty="0" smtClean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departed </a:t>
            </a:r>
            <a:r>
              <a:rPr lang="en-GB" b="1" dirty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within 15 </a:t>
            </a:r>
            <a:r>
              <a:rPr lang="en-GB" b="1" dirty="0" err="1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mins</a:t>
            </a:r>
            <a:r>
              <a:rPr lang="en-GB" b="1" dirty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 of schedule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4A8C"/>
              </a:buClr>
              <a:buFont typeface="Arial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At </a:t>
            </a:r>
            <a:r>
              <a:rPr lang="en-GB" b="1" dirty="0" smtClean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LJLA  </a:t>
            </a:r>
            <a:r>
              <a:rPr lang="en-GB" b="1" dirty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the figure </a:t>
            </a:r>
            <a:r>
              <a:rPr lang="en-GB" b="1" dirty="0" smtClean="0">
                <a:solidFill>
                  <a:schemeClr val="accent1"/>
                </a:solidFill>
                <a:ea typeface="Segoe UI" pitchFamily="34" charset="0"/>
                <a:cs typeface="Segoe UI" pitchFamily="34" charset="0"/>
              </a:rPr>
              <a:t>was 90%, at MAN this was 76%</a:t>
            </a:r>
          </a:p>
        </p:txBody>
      </p:sp>
    </p:spTree>
    <p:extLst>
      <p:ext uri="{BB962C8B-B14F-4D97-AF65-F5344CB8AC3E}">
        <p14:creationId xmlns:p14="http://schemas.microsoft.com/office/powerpoint/2010/main" val="1050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ljla-fileserv\users$\rtudor\Desktop\Log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63" y="5953716"/>
            <a:ext cx="2706687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17549" y="455613"/>
            <a:ext cx="8043863" cy="381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9pPr>
          </a:lstStyle>
          <a:p>
            <a:r>
              <a:rPr lang="en-GB" kern="0" dirty="0" smtClean="0">
                <a:ea typeface="Segoe UI" pitchFamily="34" charset="0"/>
                <a:cs typeface="Segoe UI" pitchFamily="34" charset="0"/>
              </a:rPr>
              <a:t>A strong start to 2015</a:t>
            </a:r>
            <a:endParaRPr lang="en-GB" kern="0" dirty="0"/>
          </a:p>
        </p:txBody>
      </p:sp>
      <p:pic>
        <p:nvPicPr>
          <p:cNvPr id="2051" name="Picture 3" descr="\\ljla-fileserv\users$\rtudor\Desktop\Char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03" y="1057577"/>
            <a:ext cx="6552953" cy="3312368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1823" y="4493328"/>
            <a:ext cx="8272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P</a:t>
            </a:r>
            <a:r>
              <a:rPr lang="en-GB" b="1" dirty="0" smtClean="0">
                <a:solidFill>
                  <a:schemeClr val="accent1"/>
                </a:solidFill>
              </a:rPr>
              <a:t>assenger numbers have continued to rise: </a:t>
            </a:r>
          </a:p>
          <a:p>
            <a:r>
              <a:rPr lang="en-GB" b="1" dirty="0" smtClean="0">
                <a:solidFill>
                  <a:schemeClr val="accent1"/>
                </a:solidFill>
              </a:rPr>
              <a:t>	February +3.5%, </a:t>
            </a:r>
          </a:p>
          <a:p>
            <a:r>
              <a:rPr lang="en-GB" b="1" dirty="0" smtClean="0">
                <a:solidFill>
                  <a:schemeClr val="accent1"/>
                </a:solidFill>
              </a:rPr>
              <a:t>	March +8%</a:t>
            </a:r>
          </a:p>
          <a:p>
            <a:r>
              <a:rPr lang="en-GB" b="1" dirty="0" smtClean="0">
                <a:solidFill>
                  <a:schemeClr val="accent1"/>
                </a:solidFill>
              </a:rPr>
              <a:t>	April +5%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accent1"/>
                </a:solidFill>
              </a:rPr>
              <a:t>Growth driven by new capacity and improved Ryanair performance 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1242243"/>
            <a:ext cx="33123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Monthly passenger numbers</a:t>
            </a: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59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183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Understanding </a:t>
            </a:r>
            <a:r>
              <a:rPr lang="en-GB" dirty="0"/>
              <a:t>the Region’s travel habits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9216" name="Group 9215"/>
          <p:cNvGrpSpPr/>
          <p:nvPr/>
        </p:nvGrpSpPr>
        <p:grpSpPr>
          <a:xfrm>
            <a:off x="1270021" y="1052736"/>
            <a:ext cx="6840760" cy="4795420"/>
            <a:chOff x="1270021" y="1052736"/>
            <a:chExt cx="6840760" cy="479542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21" y="1052736"/>
              <a:ext cx="6840760" cy="479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131840" y="4719150"/>
              <a:ext cx="3096344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chemeClr val="bg1"/>
                  </a:solidFill>
                </a:rPr>
                <a:t>www.liverpoolairport.com/travelsurvey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90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6" name="Picture 2" descr="C:\Users\stalkerh\AppData\Local\Microsoft\Windows\INetCache\Content.Outlook\7OIS53NF\logotype_black_ppoint_backd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39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342" b="11342"/>
          <a:stretch>
            <a:fillRect/>
          </a:stretch>
        </p:blipFill>
        <p:spPr>
          <a:xfrm>
            <a:off x="0" y="-27384"/>
            <a:ext cx="9144000" cy="6264696"/>
          </a:xfr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chemeClr val="bg1"/>
                </a:solidFill>
                <a:latin typeface="Arial"/>
                <a:cs typeface="Arial"/>
              </a:rPr>
              <a:t>LIVERPOOL CITY REGION VISITOR ECONOMY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68313" y="1916237"/>
            <a:ext cx="8229600" cy="244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GB" dirty="0" smtClean="0">
                <a:solidFill>
                  <a:prstClr val="white"/>
                </a:solidFill>
                <a:latin typeface="Arial"/>
                <a:cs typeface="Arial"/>
              </a:rPr>
              <a:t>22</a:t>
            </a:r>
            <a:r>
              <a:rPr lang="en-GB" baseline="30000" dirty="0" smtClean="0">
                <a:solidFill>
                  <a:prstClr val="white"/>
                </a:solidFill>
                <a:latin typeface="Arial"/>
                <a:cs typeface="Arial"/>
              </a:rPr>
              <a:t>nd</a:t>
            </a:r>
            <a:r>
              <a:rPr lang="en-GB" dirty="0" smtClean="0">
                <a:solidFill>
                  <a:prstClr val="white"/>
                </a:solidFill>
                <a:latin typeface="Arial"/>
                <a:cs typeface="Arial"/>
              </a:rPr>
              <a:t> May 2015</a:t>
            </a:r>
          </a:p>
          <a:p>
            <a:pPr algn="ctr" eaLnBrk="1" hangingPunct="1">
              <a:buFont typeface="Arial" charset="0"/>
              <a:buNone/>
            </a:pPr>
            <a:r>
              <a:rPr lang="en-GB" b="1" dirty="0" smtClean="0">
                <a:solidFill>
                  <a:prstClr val="white"/>
                </a:solidFill>
                <a:latin typeface="Arial"/>
                <a:cs typeface="Arial"/>
              </a:rPr>
              <a:t>Knowsley Ambassadors</a:t>
            </a:r>
          </a:p>
          <a:p>
            <a:pPr eaLnBrk="1" hangingPunct="1">
              <a:buFont typeface="Arial" charset="0"/>
              <a:buNone/>
            </a:pPr>
            <a:endParaRPr lang="en-GB" dirty="0" smtClean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6309320"/>
            <a:ext cx="2736304" cy="4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86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role of the LEP</a:t>
            </a:r>
            <a:endParaRPr lang="en-GB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544" y="2060848"/>
            <a:ext cx="8208912" cy="433965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2800" b="1" dirty="0" smtClean="0">
                <a:solidFill>
                  <a:prstClr val="black"/>
                </a:solidFill>
                <a:latin typeface="Arial"/>
                <a:cs typeface="Arial"/>
              </a:rPr>
              <a:t> Destination Management Organisation </a:t>
            </a:r>
            <a:r>
              <a:rPr lang="en-GB" sz="2800" dirty="0" smtClean="0">
                <a:solidFill>
                  <a:prstClr val="black"/>
                </a:solidFill>
                <a:latin typeface="Arial"/>
                <a:cs typeface="Arial"/>
              </a:rPr>
              <a:t>for the LCR and its stakeholders</a:t>
            </a:r>
          </a:p>
          <a:p>
            <a:pPr>
              <a:defRPr/>
            </a:pPr>
            <a:endParaRPr lang="en-GB" sz="8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Arial"/>
                <a:cs typeface="Arial"/>
              </a:rPr>
              <a:t>Promoting</a:t>
            </a:r>
            <a:r>
              <a:rPr lang="en-GB" sz="28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Arial"/>
                <a:cs typeface="Arial"/>
              </a:rPr>
              <a:t>the destination to potential </a:t>
            </a:r>
            <a:r>
              <a:rPr lang="en-GB" sz="2800" dirty="0" smtClean="0">
                <a:solidFill>
                  <a:prstClr val="black"/>
                </a:solidFill>
                <a:latin typeface="Arial"/>
                <a:cs typeface="Arial"/>
              </a:rPr>
              <a:t>visitors.</a:t>
            </a:r>
          </a:p>
          <a:p>
            <a:pPr>
              <a:defRPr/>
            </a:pPr>
            <a:endParaRPr lang="en-GB" sz="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GB" sz="2800" dirty="0" smtClean="0">
                <a:solidFill>
                  <a:prstClr val="black"/>
                </a:solidFill>
                <a:latin typeface="Arial"/>
                <a:cs typeface="Arial"/>
              </a:rPr>
              <a:t>Ensuring </a:t>
            </a:r>
            <a:r>
              <a:rPr lang="en-GB" sz="2800" dirty="0">
                <a:solidFill>
                  <a:prstClr val="black"/>
                </a:solidFill>
                <a:latin typeface="Arial"/>
                <a:cs typeface="Arial"/>
              </a:rPr>
              <a:t>the destination offer </a:t>
            </a:r>
            <a:r>
              <a:rPr lang="en-GB" sz="2800" dirty="0" smtClean="0">
                <a:solidFill>
                  <a:prstClr val="black"/>
                </a:solidFill>
                <a:latin typeface="Arial"/>
                <a:cs typeface="Arial"/>
              </a:rPr>
              <a:t>meets expectations &amp; delivers an outstanding </a:t>
            </a:r>
            <a:r>
              <a:rPr lang="en-GB" sz="2800" b="1" dirty="0">
                <a:solidFill>
                  <a:prstClr val="black"/>
                </a:solidFill>
                <a:latin typeface="Arial"/>
                <a:cs typeface="Arial"/>
              </a:rPr>
              <a:t>visitor </a:t>
            </a:r>
            <a:r>
              <a:rPr lang="en-GB" sz="2800" b="1" dirty="0" smtClean="0">
                <a:solidFill>
                  <a:prstClr val="black"/>
                </a:solidFill>
                <a:latin typeface="Arial"/>
                <a:cs typeface="Arial"/>
              </a:rPr>
              <a:t>experience</a:t>
            </a:r>
            <a:r>
              <a:rPr lang="en-GB" sz="2800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en-GB" sz="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GB" sz="2800" b="1" dirty="0" smtClean="0">
                <a:solidFill>
                  <a:prstClr val="black"/>
                </a:solidFill>
                <a:latin typeface="Arial"/>
                <a:cs typeface="Arial"/>
              </a:rPr>
              <a:t>Leading </a:t>
            </a:r>
            <a:r>
              <a:rPr lang="en-GB" sz="2800" b="1" dirty="0">
                <a:solidFill>
                  <a:prstClr val="black"/>
                </a:solidFill>
                <a:latin typeface="Arial"/>
                <a:cs typeface="Arial"/>
              </a:rPr>
              <a:t>sector development </a:t>
            </a:r>
            <a:r>
              <a:rPr lang="en-GB" sz="2800" dirty="0">
                <a:solidFill>
                  <a:prstClr val="black"/>
                </a:solidFill>
                <a:latin typeface="Arial"/>
                <a:cs typeface="Arial"/>
              </a:rPr>
              <a:t>through  intelligence, vision and strategy &amp; monitoring sector </a:t>
            </a:r>
            <a:r>
              <a:rPr lang="en-GB" sz="2800" dirty="0" smtClean="0">
                <a:solidFill>
                  <a:prstClr val="black"/>
                </a:solidFill>
                <a:latin typeface="Arial"/>
                <a:cs typeface="Arial"/>
              </a:rPr>
              <a:t>performance.</a:t>
            </a:r>
            <a:endParaRPr lang="en-GB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0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064500" cy="5184576"/>
          </a:xfrm>
          <a:solidFill>
            <a:schemeClr val="tx1">
              <a:alpha val="30000"/>
            </a:schemeClr>
          </a:solid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GB" sz="2800" b="1" dirty="0" smtClean="0">
                <a:solidFill>
                  <a:schemeClr val="bg1"/>
                </a:solidFill>
                <a:latin typeface="Arial"/>
                <a:cs typeface="Arial"/>
              </a:rPr>
              <a:t>Latest Performance Figures:</a:t>
            </a:r>
          </a:p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Annual Visitor Spend (2013) – £3.64bn</a:t>
            </a:r>
            <a:endParaRPr lang="en-GB" sz="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Supporting 48,600 jobs</a:t>
            </a:r>
            <a:endParaRPr lang="en-GB" sz="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Day visitors – 58m</a:t>
            </a:r>
            <a:endParaRPr lang="en-GB" sz="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Liverpool in 2013 was the 5th most popular destination for international visitors</a:t>
            </a:r>
            <a:endParaRPr lang="en-GB" sz="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Knowsley, Halton &amp; St Helens account for £4.4 million of spend, 6,000 jobs &amp; 9 million  visitors (day &amp; staying).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3807" y="116632"/>
            <a:ext cx="89646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b="1" dirty="0" smtClean="0">
                <a:solidFill>
                  <a:prstClr val="white"/>
                </a:solidFill>
                <a:latin typeface="Arial"/>
                <a:cs typeface="Arial"/>
              </a:rPr>
              <a:t>Current worth of the Visitor Economy to the Liverpool City Region</a:t>
            </a:r>
          </a:p>
        </p:txBody>
      </p:sp>
    </p:spTree>
    <p:extLst>
      <p:ext uri="{BB962C8B-B14F-4D97-AF65-F5344CB8AC3E}">
        <p14:creationId xmlns:p14="http://schemas.microsoft.com/office/powerpoint/2010/main" val="18323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35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700808"/>
            <a:ext cx="4032448" cy="3456384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6016" y="1700808"/>
            <a:ext cx="4104456" cy="3456384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1124743"/>
            <a:ext cx="8929687" cy="4968081"/>
          </a:xfrm>
        </p:spPr>
        <p:txBody>
          <a:bodyPr rtlCol="0">
            <a:normAutofit fontScale="85000" lnSpcReduction="20000"/>
          </a:bodyPr>
          <a:lstStyle/>
          <a:p>
            <a:pPr marL="266700" indent="0" eaLnBrk="1" fontAlgn="auto" hangingPunct="1">
              <a:spcAft>
                <a:spcPts val="0"/>
              </a:spcAft>
              <a:buNone/>
              <a:defRPr/>
            </a:pP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26670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b="1" dirty="0" smtClean="0">
                <a:solidFill>
                  <a:schemeClr val="bg1"/>
                </a:solidFill>
                <a:latin typeface="Arial"/>
                <a:cs typeface="Arial"/>
              </a:rPr>
              <a:t>Top overseas markets: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GB" b="1" dirty="0" smtClean="0">
                <a:solidFill>
                  <a:schemeClr val="bg1"/>
                </a:solidFill>
                <a:latin typeface="Arial"/>
                <a:cs typeface="Arial"/>
              </a:rPr>
              <a:t>Top domestic markets:</a:t>
            </a:r>
          </a:p>
          <a:p>
            <a:pPr marL="26670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9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6700" indent="0" eaLnBrk="1" fontAlgn="auto" hangingPunct="1">
              <a:spcAft>
                <a:spcPts val="0"/>
              </a:spcAft>
              <a:buNone/>
              <a:defRPr/>
            </a:pPr>
            <a:r>
              <a:rPr lang="en-GB" sz="3000" dirty="0" smtClean="0">
                <a:solidFill>
                  <a:schemeClr val="bg1"/>
                </a:solidFill>
                <a:latin typeface="Arial"/>
                <a:cs typeface="Arial"/>
              </a:rPr>
              <a:t>Ireland 4%			London &amp; Southeast 26%</a:t>
            </a:r>
          </a:p>
          <a:p>
            <a:pPr marL="266700" indent="0" eaLnBrk="1" fontAlgn="auto" hangingPunct="1">
              <a:spcAft>
                <a:spcPts val="0"/>
              </a:spcAft>
              <a:buNone/>
              <a:defRPr/>
            </a:pPr>
            <a:r>
              <a:rPr lang="en-GB" sz="3000" dirty="0" smtClean="0">
                <a:solidFill>
                  <a:schemeClr val="bg1"/>
                </a:solidFill>
                <a:latin typeface="Arial"/>
                <a:cs typeface="Arial"/>
              </a:rPr>
              <a:t>USA  3%				Yorkshire 18%</a:t>
            </a:r>
          </a:p>
          <a:p>
            <a:pPr marL="266700" indent="0" eaLnBrk="1" fontAlgn="auto" hangingPunct="1">
              <a:spcAft>
                <a:spcPts val="0"/>
              </a:spcAft>
              <a:buNone/>
              <a:defRPr/>
            </a:pPr>
            <a:r>
              <a:rPr lang="en-GB" sz="3000" dirty="0" smtClean="0">
                <a:solidFill>
                  <a:schemeClr val="bg1"/>
                </a:solidFill>
                <a:latin typeface="Arial"/>
                <a:cs typeface="Arial"/>
              </a:rPr>
              <a:t>Spain 3%				Northeast 8%</a:t>
            </a:r>
          </a:p>
          <a:p>
            <a:pPr marL="266700" indent="0" eaLnBrk="1" fontAlgn="auto" hangingPunct="1">
              <a:spcAft>
                <a:spcPts val="0"/>
              </a:spcAft>
              <a:buNone/>
              <a:defRPr/>
            </a:pPr>
            <a:r>
              <a:rPr lang="en-GB" sz="3000" dirty="0" smtClean="0">
                <a:solidFill>
                  <a:schemeClr val="bg1"/>
                </a:solidFill>
                <a:latin typeface="Arial"/>
                <a:cs typeface="Arial"/>
              </a:rPr>
              <a:t>Germany 2%			Wales 7%</a:t>
            </a:r>
          </a:p>
          <a:p>
            <a:pPr marL="266700" indent="0" eaLnBrk="1" fontAlgn="auto" hangingPunct="1">
              <a:spcAft>
                <a:spcPts val="0"/>
              </a:spcAft>
              <a:buNone/>
              <a:defRPr/>
            </a:pPr>
            <a:r>
              <a:rPr lang="en-GB" sz="3000" dirty="0" smtClean="0">
                <a:solidFill>
                  <a:schemeClr val="bg1"/>
                </a:solidFill>
                <a:latin typeface="Arial"/>
                <a:cs typeface="Arial"/>
              </a:rPr>
              <a:t>Australia 3%			Cheshire 6%</a:t>
            </a:r>
          </a:p>
          <a:p>
            <a:pPr marL="266700" indent="0" eaLnBrk="1" fontAlgn="auto" hangingPunct="1">
              <a:spcAft>
                <a:spcPts val="0"/>
              </a:spcAft>
              <a:buNone/>
              <a:defRPr/>
            </a:pPr>
            <a:r>
              <a:rPr lang="en-GB" sz="3000" dirty="0" smtClean="0">
                <a:solidFill>
                  <a:schemeClr val="bg1"/>
                </a:solidFill>
                <a:latin typeface="Arial"/>
                <a:cs typeface="Arial"/>
              </a:rPr>
              <a:t>France   3%			Scotland </a:t>
            </a:r>
            <a:r>
              <a:rPr lang="en-GB" sz="3000" dirty="0">
                <a:solidFill>
                  <a:schemeClr val="bg1"/>
                </a:solidFill>
                <a:latin typeface="Arial"/>
                <a:cs typeface="Arial"/>
              </a:rPr>
              <a:t>6</a:t>
            </a:r>
            <a:r>
              <a:rPr lang="en-GB" sz="3000" dirty="0" smtClean="0">
                <a:solidFill>
                  <a:schemeClr val="bg1"/>
                </a:solidFill>
                <a:latin typeface="Arial"/>
                <a:cs typeface="Arial"/>
              </a:rPr>
              <a:t>%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GB" sz="13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GB" sz="13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GB" sz="1300" i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sz="1300" i="1" dirty="0" smtClean="0">
                <a:solidFill>
                  <a:schemeClr val="bg1"/>
                </a:solidFill>
                <a:latin typeface="Arial"/>
                <a:cs typeface="Arial"/>
              </a:rPr>
              <a:t>Source: Liverpool Destination Survey 2014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54868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algn="ctr">
              <a:spcBef>
                <a:spcPct val="0"/>
              </a:spcBef>
              <a:defRPr/>
            </a:pPr>
            <a:r>
              <a:rPr lang="en-GB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Where </a:t>
            </a:r>
            <a:r>
              <a:rPr lang="en-GB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Visitors Come From (2014)</a:t>
            </a:r>
          </a:p>
        </p:txBody>
      </p:sp>
    </p:spTree>
    <p:extLst>
      <p:ext uri="{BB962C8B-B14F-4D97-AF65-F5344CB8AC3E}">
        <p14:creationId xmlns:p14="http://schemas.microsoft.com/office/powerpoint/2010/main" val="6979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Supporting the LCR Growth Plan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 l="32135" t="8558" r="33125" b="1250"/>
          <a:stretch>
            <a:fillRect/>
          </a:stretch>
        </p:blipFill>
        <p:spPr bwMode="auto">
          <a:xfrm>
            <a:off x="457200" y="1257299"/>
            <a:ext cx="3565062" cy="501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638425" y="1417638"/>
            <a:ext cx="6048375" cy="2573337"/>
          </a:xfrm>
          <a:prstGeom prst="rect">
            <a:avLst/>
          </a:prstGeom>
          <a:solidFill>
            <a:schemeClr val="bg1">
              <a:lumMod val="75000"/>
              <a:alpha val="74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Strategy to 2025: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International Conference Markets &amp; Exhibitions.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Staycations – Culture &amp; Heritage Visitors.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International Leisure Visitors.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Digital Connectivity.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Transport Connectivity.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Welcome &amp; Skills.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Brand Distinctiveness.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38425" y="4200525"/>
            <a:ext cx="6048375" cy="1419225"/>
          </a:xfrm>
          <a:prstGeom prst="rect">
            <a:avLst/>
          </a:prstGeom>
          <a:solidFill>
            <a:schemeClr val="bg1">
              <a:lumMod val="75000"/>
              <a:alpha val="74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Targets for 2025: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Additional </a:t>
            </a:r>
            <a:r>
              <a:rPr lang="en-GB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£652 million/12K FTE jobs </a:t>
            </a: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2020.  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Additional </a:t>
            </a:r>
            <a:r>
              <a:rPr lang="en-GB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£1.2 billion in spend and 22K FTE jobs </a:t>
            </a:r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2025.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793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 03 - March - LPL Twitter bg - Terminal Front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99"/>
          <a:stretch/>
        </p:blipFill>
        <p:spPr>
          <a:xfrm>
            <a:off x="-14993" y="0"/>
            <a:ext cx="9179517" cy="6093295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1552575" y="348191"/>
            <a:ext cx="7134225" cy="3299883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entury Gothic" pitchFamily="-32" charset="0"/>
                <a:ea typeface="ＭＳ Ｐゴシック" pitchFamily="-32" charset="-128"/>
              </a:defRPr>
            </a:lvl9pPr>
          </a:lstStyle>
          <a:p>
            <a:pPr algn="r"/>
            <a:r>
              <a:rPr lang="en-US" kern="0" smtClean="0"/>
              <a:t>Knowsley Ambassadors Meeting</a:t>
            </a:r>
            <a:br>
              <a:rPr lang="en-US" kern="0" smtClean="0"/>
            </a:br>
            <a:r>
              <a:rPr lang="en-US" kern="0" smtClean="0"/>
              <a:t/>
            </a:r>
            <a:br>
              <a:rPr lang="en-US" kern="0" smtClean="0"/>
            </a:br>
            <a:r>
              <a:rPr lang="en-US" kern="0" smtClean="0"/>
              <a:t>22 May 2015</a:t>
            </a:r>
            <a:br>
              <a:rPr lang="en-US" kern="0" smtClean="0"/>
            </a:br>
            <a:r>
              <a:rPr lang="en-US" kern="0" smtClean="0"/>
              <a:t/>
            </a:r>
            <a:br>
              <a:rPr lang="en-US" kern="0" smtClean="0"/>
            </a:br>
            <a:r>
              <a:rPr lang="en-US" sz="2000" b="0" kern="0" smtClean="0"/>
              <a:t>Andrew Cornish – CEO</a:t>
            </a:r>
            <a:br>
              <a:rPr lang="en-US" sz="2000" b="0" kern="0" smtClean="0"/>
            </a:b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200506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t="-1000" r="-11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tx1">
              <a:alpha val="15000"/>
            </a:schemeClr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FFFFFF"/>
                </a:solidFill>
                <a:latin typeface="Arial"/>
                <a:cs typeface="Arial"/>
              </a:rPr>
              <a:t>The importance of Liverpool…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  <a:solidFill>
            <a:schemeClr val="tx1">
              <a:alpha val="15000"/>
            </a:schemeClr>
          </a:solidFill>
        </p:spPr>
        <p:txBody>
          <a:bodyPr anchor="ctr" anchorCtr="0"/>
          <a:lstStyle/>
          <a:p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An international brand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– Legacy of </a:t>
            </a:r>
            <a:r>
              <a:rPr lang="fr-FR" sz="2800" dirty="0" smtClean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08 international 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eritage and cultural offer. </a:t>
            </a:r>
          </a:p>
          <a:p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Increases reach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lang="en-GB" sz="2800" dirty="0" smtClean="0">
                <a:solidFill>
                  <a:srgbClr val="FFFFFF"/>
                </a:solidFill>
                <a:latin typeface="Arial"/>
                <a:cs typeface="Arial"/>
              </a:rPr>
              <a:t>Rated </a:t>
            </a:r>
            <a:r>
              <a:rPr lang="en-GB" sz="2800" dirty="0">
                <a:solidFill>
                  <a:srgbClr val="FFFFFF"/>
                </a:solidFill>
                <a:latin typeface="Arial"/>
                <a:cs typeface="Arial"/>
              </a:rPr>
              <a:t>3 on Rough Guide’s Top 10 Cities in the world for 2014 – the only English city on the list</a:t>
            </a:r>
            <a:r>
              <a:rPr lang="en-GB" sz="28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nfrastructure investment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 over the last 10 years – Liverpool 1, Culture, hotels, conference/exhibition facilities 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Day and staying visitors -  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valued at £2.4bn/33 million.</a:t>
            </a:r>
          </a:p>
        </p:txBody>
      </p:sp>
    </p:spTree>
    <p:extLst>
      <p:ext uri="{BB962C8B-B14F-4D97-AF65-F5344CB8AC3E}">
        <p14:creationId xmlns:p14="http://schemas.microsoft.com/office/powerpoint/2010/main" val="3828407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484784"/>
            <a:ext cx="8568952" cy="511256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994122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FFFFFF"/>
                </a:solidFill>
                <a:latin typeface="Arial"/>
                <a:cs typeface="Arial"/>
              </a:rPr>
              <a:t>Visitor Spread - Attract </a:t>
            </a:r>
            <a:r>
              <a:rPr lang="en-US" sz="4000" b="1" dirty="0">
                <a:solidFill>
                  <a:srgbClr val="FFFFFF"/>
                </a:solidFill>
                <a:latin typeface="Arial"/>
                <a:cs typeface="Arial"/>
              </a:rPr>
              <a:t>&amp; Disperse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92862008"/>
              </p:ext>
            </p:extLst>
          </p:nvPr>
        </p:nvGraphicFramePr>
        <p:xfrm>
          <a:off x="467544" y="1628800"/>
          <a:ext cx="813690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0892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Playing to our strengths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1412776"/>
            <a:ext cx="8496944" cy="4278094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VisitBritain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Research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Low </a:t>
            </a:r>
            <a:r>
              <a:rPr lang="en-US" sz="2400" i="1" dirty="0">
                <a:solidFill>
                  <a:srgbClr val="FFFFFF"/>
                </a:solidFill>
                <a:latin typeface="Arial" charset="0"/>
                <a:cs typeface="Arial" charset="0"/>
              </a:rPr>
              <a:t>recognition of NW among holiday visitors for rural/coastal locations, activities &amp; attractions, heritage &amp; cultural attractions. </a:t>
            </a:r>
            <a:endParaRPr lang="en-US" sz="24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 market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o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pportunity for the City Region’ s other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gems….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.? </a:t>
            </a:r>
          </a:p>
          <a:p>
            <a:pPr marL="992188" indent="-277813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24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England’s Golf Coast </a:t>
            </a:r>
          </a:p>
          <a:p>
            <a:pPr marL="992188" indent="-277813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24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Regional Meetings, Functions &amp; Conference offer </a:t>
            </a:r>
          </a:p>
          <a:p>
            <a:pPr marL="992188" indent="-277813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24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Heritage &amp; Attractions</a:t>
            </a:r>
          </a:p>
          <a:p>
            <a:pPr marL="992188" indent="-277813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24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Coast </a:t>
            </a:r>
            <a:r>
              <a:rPr lang="en-US" sz="2400" dirty="0">
                <a:solidFill>
                  <a:prstClr val="white"/>
                </a:solidFill>
                <a:latin typeface="Arial" charset="0"/>
                <a:cs typeface="Arial" charset="0"/>
              </a:rPr>
              <a:t>&amp; </a:t>
            </a:r>
            <a:r>
              <a:rPr lang="en-US" sz="24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Countryside  </a:t>
            </a:r>
          </a:p>
        </p:txBody>
      </p:sp>
    </p:spTree>
    <p:extLst>
      <p:ext uri="{BB962C8B-B14F-4D97-AF65-F5344CB8AC3E}">
        <p14:creationId xmlns:p14="http://schemas.microsoft.com/office/powerpoint/2010/main" val="95167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729" b="729"/>
          <a:stretch>
            <a:fillRect/>
          </a:stretch>
        </p:blipFill>
        <p:spPr>
          <a:xfrm>
            <a:off x="0" y="-27384"/>
            <a:ext cx="9144000" cy="6885384"/>
          </a:xfrm>
        </p:spPr>
      </p:pic>
      <p:sp>
        <p:nvSpPr>
          <p:cNvPr id="5" name="Rectangle 4"/>
          <p:cNvSpPr/>
          <p:nvPr/>
        </p:nvSpPr>
        <p:spPr>
          <a:xfrm>
            <a:off x="395536" y="1340768"/>
            <a:ext cx="8496944" cy="5293756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Demographics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– Aging population, protecting &amp; prioritising expenditure on leisure, tourism &amp;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recreation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More discerning customers 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– ‘cash-tight, time-poor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Pre trip research 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– 150 million trip adviser users each month, 115 new reviews every minute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Inbound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Volume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– 620K visitor to LCR per annum, 90% staying in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Liverpool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Inbound motivations 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– built heritage, cultural heritage, contemporary culture, sport &amp;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shopping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Domestic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– Staycation market is thieving, city &amp; urban destinations are driving growth, short breaks are getting shorter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944" cy="1008112"/>
          </a:xfrm>
          <a:solidFill>
            <a:schemeClr val="tx1">
              <a:alpha val="4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Market Trends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61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89" b="128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2088"/>
          </a:xfrm>
          <a:solidFill>
            <a:schemeClr val="tx1">
              <a:alpha val="15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Opportunities for Knowsley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5536" y="980728"/>
            <a:ext cx="8229600" cy="5760640"/>
          </a:xfrm>
          <a:prstGeom prst="rect">
            <a:avLst/>
          </a:prstGeom>
          <a:solidFill>
            <a:schemeClr val="tx1">
              <a:alpha val="1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prstClr val="white"/>
                </a:solidFill>
                <a:latin typeface="Arial"/>
                <a:cs typeface="Arial"/>
              </a:rPr>
              <a:t>Invest in key assets/themes 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– Knowsley Safari Park, National Wild Flower Centre, Knowsley Hall, Shakespeare?</a:t>
            </a:r>
          </a:p>
          <a:p>
            <a:pPr marL="0" indent="0">
              <a:buFont typeface="Arial" charset="0"/>
              <a:buNone/>
            </a:pPr>
            <a:endParaRPr lang="en-US" sz="10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prstClr val="white"/>
                </a:solidFill>
                <a:latin typeface="Arial"/>
                <a:cs typeface="Arial"/>
              </a:rPr>
              <a:t>Customer focus 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- Joint packaging and itineraries with other attractions – geographic/thematic</a:t>
            </a:r>
          </a:p>
          <a:p>
            <a:pPr marL="0" indent="0">
              <a:buFont typeface="Arial" charset="0"/>
              <a:buNone/>
            </a:pPr>
            <a:endParaRPr lang="en-US" sz="10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prstClr val="white"/>
                </a:solidFill>
                <a:latin typeface="Arial"/>
                <a:cs typeface="Arial"/>
              </a:rPr>
              <a:t>Visibility &amp; familiarisation 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– thematic marketing, press and PR, visitliverpool and convention bureau</a:t>
            </a:r>
          </a:p>
          <a:p>
            <a:pPr marL="0" indent="0">
              <a:buFont typeface="Arial" charset="0"/>
              <a:buNone/>
            </a:pPr>
            <a:endParaRPr lang="en-US" sz="10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prstClr val="white"/>
                </a:solidFill>
                <a:latin typeface="Arial"/>
                <a:cs typeface="Arial"/>
              </a:rPr>
              <a:t>Ease of access 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– transport connectivity, journey planning, booking etc</a:t>
            </a:r>
          </a:p>
          <a:p>
            <a:pPr marL="0" indent="0">
              <a:buFont typeface="Arial" charset="0"/>
              <a:buNone/>
            </a:pPr>
            <a:endParaRPr lang="en-US" sz="10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prstClr val="white"/>
                </a:solidFill>
                <a:latin typeface="Arial"/>
                <a:cs typeface="Arial"/>
              </a:rPr>
              <a:t>Place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 – Welcome and Upsell</a:t>
            </a:r>
          </a:p>
          <a:p>
            <a:pPr marL="0" indent="0">
              <a:buFont typeface="Arial" charset="0"/>
              <a:buNone/>
            </a:pPr>
            <a:endParaRPr lang="en-US" sz="10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prstClr val="white"/>
                </a:solidFill>
                <a:latin typeface="Arial"/>
                <a:cs typeface="Arial"/>
              </a:rPr>
              <a:t>Intelligence &amp; Research 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– Value of tourism for Knowsley</a:t>
            </a:r>
          </a:p>
          <a:p>
            <a:pPr marL="0" indent="0">
              <a:buFont typeface="Arial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7504" y="1844824"/>
            <a:ext cx="8856984" cy="3816424"/>
          </a:xfrm>
          <a:prstGeom prst="roundRect">
            <a:avLst/>
          </a:prstGeom>
          <a:solidFill>
            <a:schemeClr val="bg2">
              <a:lumMod val="90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1520" y="1988840"/>
            <a:ext cx="8534873" cy="3528392"/>
            <a:chOff x="264455" y="60604"/>
            <a:chExt cx="8534873" cy="3528392"/>
          </a:xfrm>
        </p:grpSpPr>
        <p:sp>
          <p:nvSpPr>
            <p:cNvPr id="5" name="Rounded Rectangle 4"/>
            <p:cNvSpPr/>
            <p:nvPr/>
          </p:nvSpPr>
          <p:spPr>
            <a:xfrm>
              <a:off x="3156162" y="60604"/>
              <a:ext cx="2595895" cy="845329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Liverpool City Region Visitor Economy Board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 smtClean="0">
                  <a:solidFill>
                    <a:prstClr val="white"/>
                  </a:solidFill>
                  <a:latin typeface="Arial"/>
                  <a:cs typeface="Arial"/>
                </a:rPr>
                <a:t>LCR VE Strategy</a:t>
              </a:r>
              <a:endParaRPr lang="en-US" sz="1400" b="1" i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44939" y="1088343"/>
              <a:ext cx="896073" cy="557209"/>
            </a:xfrm>
            <a:prstGeom prst="roundRect">
              <a:avLst/>
            </a:prstGeom>
            <a:solidFill>
              <a:schemeClr val="tx2">
                <a:lumMod val="75000"/>
                <a:alpha val="7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TAG</a:t>
              </a:r>
              <a:endParaRPr lang="en-US" sz="1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64455" y="1960450"/>
              <a:ext cx="1584421" cy="836457"/>
            </a:xfrm>
            <a:prstGeom prst="roundRect">
              <a:avLst/>
            </a:prstGeom>
            <a:solidFill>
              <a:schemeClr val="tx1">
                <a:lumMod val="65000"/>
                <a:lumOff val="35000"/>
                <a:alpha val="7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Wirral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02821" y="1964683"/>
              <a:ext cx="1546420" cy="832225"/>
            </a:xfrm>
            <a:prstGeom prst="roundRect">
              <a:avLst/>
            </a:prstGeom>
            <a:solidFill>
              <a:schemeClr val="tx1">
                <a:lumMod val="65000"/>
                <a:lumOff val="35000"/>
                <a:alpha val="7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Sefton/ Southport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775663" y="1960450"/>
              <a:ext cx="1541874" cy="8364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Liverpool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528329" y="1960450"/>
              <a:ext cx="1549401" cy="836457"/>
            </a:xfrm>
            <a:prstGeom prst="roundRect">
              <a:avLst/>
            </a:prstGeom>
            <a:solidFill>
              <a:schemeClr val="accent2">
                <a:lumMod val="75000"/>
                <a:alpha val="7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Knowsley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257303" y="1964684"/>
              <a:ext cx="1542025" cy="832224"/>
            </a:xfrm>
            <a:prstGeom prst="roundRect">
              <a:avLst/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St Helens &amp; Halton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056666" y="1781815"/>
              <a:ext cx="693843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8" idx="0"/>
            </p:cNvCxnSpPr>
            <p:nvPr/>
          </p:nvCxnSpPr>
          <p:spPr>
            <a:xfrm>
              <a:off x="1056666" y="1794933"/>
              <a:ext cx="0" cy="16551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851599" y="1794933"/>
              <a:ext cx="0" cy="16551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36466" y="1794933"/>
              <a:ext cx="0" cy="16551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280599" y="1794933"/>
              <a:ext cx="0" cy="16551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995099" y="1781815"/>
              <a:ext cx="0" cy="16551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36466" y="905933"/>
              <a:ext cx="0" cy="87588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41012" y="1351204"/>
              <a:ext cx="309545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5521039" y="2868916"/>
              <a:ext cx="1541874" cy="72008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Knowsley Place Strategy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34081" y="439738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Structures &amp; Governance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79712" y="2996952"/>
            <a:ext cx="1083894" cy="55720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Arial"/>
                <a:cs typeface="Arial"/>
              </a:rPr>
              <a:t>LEP DMO</a:t>
            </a:r>
            <a:endParaRPr lang="en-US" sz="1400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1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67544" y="188640"/>
            <a:ext cx="8229600" cy="998984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What is the LEP DMO doing?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464496"/>
          </a:xfrm>
          <a:solidFill>
            <a:schemeClr val="tx1">
              <a:alpha val="30000"/>
            </a:schemeClr>
          </a:solidFill>
        </p:spPr>
        <p:txBody>
          <a:bodyPr/>
          <a:lstStyle/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Marketing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– Liverpool City Region marketing strategy to structure markets, experiences, themes and product positioning</a:t>
            </a:r>
          </a:p>
          <a:p>
            <a:pPr marL="0" indent="0">
              <a:buNone/>
            </a:pPr>
            <a:endParaRPr lang="en-US" sz="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Transport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– Visitor Economy/Transport Plan for Growth</a:t>
            </a:r>
          </a:p>
          <a:p>
            <a:pPr marL="0" indent="0">
              <a:buNone/>
            </a:pPr>
            <a:endParaRPr lang="en-US" sz="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Welcome &amp; Skills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– Skills for Growth Strategy, being delivered with FE colleges</a:t>
            </a:r>
          </a:p>
          <a:p>
            <a:pPr marL="0" indent="0">
              <a:buNone/>
            </a:pPr>
            <a:endParaRPr lang="en-US" sz="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Funding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– EU, VisitEngland &amp; DCLG</a:t>
            </a:r>
            <a:endParaRPr lang="en-US" sz="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Intelligence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– STEAM, City Region Visitor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Survey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4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3000" r="-34000"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Useful Websites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187624" y="1844824"/>
            <a:ext cx="5832896" cy="2520279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For more information visit: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www.liverpoollep.org</a:t>
            </a:r>
            <a:endParaRPr lang="en-GB" dirty="0" smtClean="0">
              <a:solidFill>
                <a:srgbClr val="FFFFFF"/>
              </a:solidFill>
              <a:latin typeface="Arial"/>
              <a:cs typeface="Arial"/>
              <a:hlinkClick r:id="rId4"/>
            </a:endParaRPr>
          </a:p>
          <a:p>
            <a:pPr eaLnBrk="1" hangingPunct="1"/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  <a:hlinkClick r:id="rId4"/>
              </a:rPr>
              <a:t>www.visitliverpool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  <a:hlinkClick r:id="rId5"/>
              </a:rPr>
              <a:t>.com</a:t>
            </a:r>
          </a:p>
          <a:p>
            <a:pPr eaLnBrk="1" hangingPunct="1"/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  <a:hlinkClick r:id="rId6"/>
              </a:rPr>
              <a:t>www.visitliverpool.biz</a:t>
            </a:r>
            <a:endParaRPr lang="en-GB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eaLnBrk="1" hangingPunct="1">
              <a:buNone/>
            </a:pPr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39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Front cover - cropped.jpg"/>
          <p:cNvPicPr>
            <a:picLocks noChangeAspect="1"/>
          </p:cNvPicPr>
          <p:nvPr/>
        </p:nvPicPr>
        <p:blipFill>
          <a:blip r:embed="rId2" cstate="print"/>
          <a:srcRect t="12675"/>
          <a:stretch>
            <a:fillRect/>
          </a:stretch>
        </p:blipFill>
        <p:spPr bwMode="auto">
          <a:xfrm>
            <a:off x="539750" y="549275"/>
            <a:ext cx="79930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19475" y="5373688"/>
            <a:ext cx="5113338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</a:rPr>
              <a:t>Any Questions?</a:t>
            </a:r>
            <a:endParaRPr lang="en-GB" sz="3200" dirty="0">
              <a:solidFill>
                <a:srgbClr val="1F497D">
                  <a:lumMod val="75000"/>
                </a:srgbClr>
              </a:solidFill>
              <a:latin typeface="Arial"/>
              <a:cs typeface="Arial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4820" name="Picture 4" descr="lep logo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445125"/>
            <a:ext cx="2435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78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C:\Users\stalkerh\AppData\Local\Microsoft\Windows\INetCache\Content.Outlook\7OIS53NF\logotype_black_ppoint_backd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Liverpool </a:t>
            </a:r>
            <a:r>
              <a:rPr lang="en-US" dirty="0"/>
              <a:t>is a key economic driver for the Region</a:t>
            </a:r>
            <a:r>
              <a:rPr lang="en-GB" dirty="0" smtClean="0">
                <a:ea typeface="Segoe UI" pitchFamily="34" charset="0"/>
                <a:cs typeface="Segoe UI" pitchFamily="34" charset="0"/>
              </a:rPr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004048" y="1052737"/>
            <a:ext cx="3607812" cy="4680519"/>
            <a:chOff x="4601833" y="620688"/>
            <a:chExt cx="3903837" cy="5356705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grpSpPr>
        <p:pic>
          <p:nvPicPr>
            <p:cNvPr id="12291" name="Picture 3" descr="S:\Terminal Services\rtudor\Desktop links\Summary photos\Aeria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833" y="620688"/>
              <a:ext cx="3903836" cy="2424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S:\Terminal Services\rtudor\Desktop links\Summary photos\LJLA landside, check-i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498" y="3212976"/>
              <a:ext cx="1849243" cy="2764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3" name="Picture 5" descr="S:\Terminal Services\rtudor\Desktop links\Images - selection\easyJet 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566" y="3212976"/>
              <a:ext cx="1856103" cy="1497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5" name="Picture 7" descr="S:\Terminal Services\rtudor\Desktop links\Images - selection\Photos for Vantage\2007_11 LJLA apron, Ryanair departure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567" y="4822109"/>
              <a:ext cx="1856103" cy="1155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725706" y="1282747"/>
            <a:ext cx="4134326" cy="446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kern="0" dirty="0" smtClean="0">
                <a:solidFill>
                  <a:schemeClr val="accent1"/>
                </a:solidFill>
              </a:rPr>
              <a:t>Supports 4,750 FTE jobs</a:t>
            </a:r>
          </a:p>
          <a:p>
            <a:endParaRPr lang="en-GB" b="1" kern="0" dirty="0" smtClean="0">
              <a:solidFill>
                <a:schemeClr val="accent1"/>
              </a:solidFill>
            </a:endParaRPr>
          </a:p>
          <a:p>
            <a:r>
              <a:rPr lang="en-GB" b="1" kern="0" dirty="0" smtClean="0">
                <a:solidFill>
                  <a:schemeClr val="accent1"/>
                </a:solidFill>
              </a:rPr>
              <a:t>£300m contribution to the City Region</a:t>
            </a:r>
          </a:p>
          <a:p>
            <a:endParaRPr lang="en-GB" b="1" kern="0" dirty="0" smtClean="0">
              <a:solidFill>
                <a:schemeClr val="accent1"/>
              </a:solidFill>
            </a:endParaRPr>
          </a:p>
          <a:p>
            <a:r>
              <a:rPr lang="en-GB" b="1" kern="0" dirty="0" smtClean="0">
                <a:solidFill>
                  <a:schemeClr val="accent1"/>
                </a:solidFill>
              </a:rPr>
              <a:t>Generates £175m GVA</a:t>
            </a:r>
          </a:p>
          <a:p>
            <a:endParaRPr lang="en-GB" b="1" kern="0" dirty="0" smtClean="0">
              <a:solidFill>
                <a:schemeClr val="accent1"/>
              </a:solidFill>
            </a:endParaRPr>
          </a:p>
          <a:p>
            <a:r>
              <a:rPr lang="en-GB" b="1" kern="0" dirty="0" smtClean="0">
                <a:solidFill>
                  <a:schemeClr val="accent1"/>
                </a:solidFill>
              </a:rPr>
              <a:t>£134m spend in the visitor economy</a:t>
            </a:r>
          </a:p>
          <a:p>
            <a:endParaRPr lang="en-GB" b="1" kern="0" dirty="0" smtClean="0">
              <a:solidFill>
                <a:schemeClr val="accent1"/>
              </a:solidFill>
            </a:endParaRPr>
          </a:p>
          <a:p>
            <a:r>
              <a:rPr lang="en-GB" b="1" kern="0" dirty="0" smtClean="0">
                <a:solidFill>
                  <a:schemeClr val="accent1"/>
                </a:solidFill>
              </a:rPr>
              <a:t>500,000 visitor arrivals </a:t>
            </a:r>
          </a:p>
        </p:txBody>
      </p:sp>
    </p:spTree>
    <p:extLst>
      <p:ext uri="{BB962C8B-B14F-4D97-AF65-F5344CB8AC3E}">
        <p14:creationId xmlns:p14="http://schemas.microsoft.com/office/powerpoint/2010/main" val="16571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ea typeface="Segoe UI" pitchFamily="34" charset="0"/>
                <a:cs typeface="Segoe UI" pitchFamily="34" charset="0"/>
              </a:rPr>
              <a:t>2015 </a:t>
            </a:r>
            <a:r>
              <a:rPr lang="en-GB" dirty="0">
                <a:ea typeface="Segoe UI" pitchFamily="34" charset="0"/>
                <a:cs typeface="Segoe UI" pitchFamily="34" charset="0"/>
              </a:rPr>
              <a:t>Route Network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8527" y="1340768"/>
            <a:ext cx="3572644" cy="36628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900" b="1" kern="0" dirty="0" smtClean="0">
                <a:solidFill>
                  <a:schemeClr val="accent1"/>
                </a:solidFill>
              </a:rPr>
              <a:t>4.1m passengers in 2014</a:t>
            </a:r>
          </a:p>
          <a:p>
            <a:pPr marL="0" indent="0">
              <a:buFontTx/>
              <a:buNone/>
            </a:pPr>
            <a:endParaRPr lang="en-US" sz="1900" b="1" kern="0" dirty="0" smtClean="0">
              <a:solidFill>
                <a:schemeClr val="accent1"/>
              </a:solidFill>
            </a:endParaRPr>
          </a:p>
          <a:p>
            <a:r>
              <a:rPr lang="en-US" sz="1900" b="1" kern="0" dirty="0" smtClean="0">
                <a:solidFill>
                  <a:schemeClr val="accent1"/>
                </a:solidFill>
              </a:rPr>
              <a:t>25% of passengers are visitors to the region</a:t>
            </a:r>
          </a:p>
          <a:p>
            <a:endParaRPr lang="en-US" sz="1900" b="1" kern="0" dirty="0" smtClean="0">
              <a:solidFill>
                <a:schemeClr val="accent1"/>
              </a:solidFill>
            </a:endParaRPr>
          </a:p>
          <a:p>
            <a:r>
              <a:rPr lang="en-US" sz="1900" b="1" kern="0" dirty="0" smtClean="0">
                <a:solidFill>
                  <a:schemeClr val="accent1"/>
                </a:solidFill>
              </a:rPr>
              <a:t>10% are travelling for business</a:t>
            </a:r>
          </a:p>
          <a:p>
            <a:endParaRPr lang="en-US" sz="1900" b="1" kern="0" dirty="0" smtClean="0">
              <a:solidFill>
                <a:schemeClr val="accent1"/>
              </a:solidFill>
            </a:endParaRPr>
          </a:p>
          <a:p>
            <a:r>
              <a:rPr lang="en-US" sz="1900" b="1" kern="0" dirty="0" smtClean="0">
                <a:solidFill>
                  <a:schemeClr val="accent1"/>
                </a:solidFill>
              </a:rPr>
              <a:t>Connected to over 60 destinations with six airlines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57495" y="5298836"/>
            <a:ext cx="3166980" cy="899190"/>
            <a:chOff x="967679" y="5122028"/>
            <a:chExt cx="3166980" cy="899190"/>
          </a:xfrm>
        </p:grpSpPr>
        <p:pic>
          <p:nvPicPr>
            <p:cNvPr id="11" name="Picture 2" descr="http://upload.wikimedia.org/wikipedia/en/thumb/6/6c/Flybe_Logo.svg/1280px-Flybe_Logo.sv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664" y="5122034"/>
              <a:ext cx="871995" cy="357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://www.internationalmeetingsreview.com/files/imr/nodes/2014/99760/Wizz_Ai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410" y="5583813"/>
              <a:ext cx="852501" cy="390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www.talentedheads.com/wp-content/uploads/2013/06/easyjet-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679" y="5122028"/>
              <a:ext cx="950268" cy="3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http://www.holidaygems.co.uk/blog/wp-content/uploads/2014/06/ryanair-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748" y="5137276"/>
              <a:ext cx="1062567" cy="325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http://www.ranklogos.com/wp-content/uploads/2012/03/blue-air-smart-flying-airline-logo-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018" y="5536555"/>
              <a:ext cx="855589" cy="484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349" y="5629930"/>
              <a:ext cx="1113368" cy="29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3" descr="\\ljla-fileserv\users$\rtudor\Desktop\Ma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965199"/>
            <a:ext cx="4247742" cy="4946057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20713"/>
            <a:ext cx="8091488" cy="5721350"/>
          </a:xfrm>
        </p:spPr>
      </p:pic>
    </p:spTree>
    <p:extLst>
      <p:ext uri="{BB962C8B-B14F-4D97-AF65-F5344CB8AC3E}">
        <p14:creationId xmlns:p14="http://schemas.microsoft.com/office/powerpoint/2010/main" val="421443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59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63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Delivering A ‘Best In Class’ Passenger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 descr="C:\Users\charcombe\AppData\Local\Microsoft\Windows\Temporary Internet Files\Content.Outlook\Y8YWEO71\New Security Search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6"/>
          <a:stretch>
            <a:fillRect/>
          </a:stretch>
        </p:blipFill>
        <p:spPr bwMode="auto">
          <a:xfrm>
            <a:off x="1370352" y="1263859"/>
            <a:ext cx="6707507" cy="37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r" rotWithShape="0">
              <a:srgbClr val="000000">
                <a:alpha val="6470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154827" y="5192457"/>
            <a:ext cx="7138555" cy="4742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buFontTx/>
              <a:buNone/>
            </a:pPr>
            <a:r>
              <a:rPr lang="en-GB" b="1" kern="0" dirty="0" smtClean="0">
                <a:solidFill>
                  <a:srgbClr val="004A8C"/>
                </a:solidFill>
              </a:rPr>
              <a:t>Security processing times further reduced to an average of just 7 minutes</a:t>
            </a:r>
            <a:endParaRPr lang="en-GB" b="1" kern="0" dirty="0">
              <a:solidFill>
                <a:srgbClr val="004A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43863" cy="381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Starting </a:t>
            </a:r>
            <a:r>
              <a:rPr lang="en-GB" dirty="0"/>
              <a:t>the </a:t>
            </a:r>
            <a:r>
              <a:rPr lang="en-GB" dirty="0" smtClean="0"/>
              <a:t>improvement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056738" y="1124744"/>
            <a:ext cx="4229099" cy="32523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kern="0" dirty="0" smtClean="0">
                <a:solidFill>
                  <a:schemeClr val="accent1"/>
                </a:solidFill>
              </a:rPr>
              <a:t>£1m terminal improvements nearing completion</a:t>
            </a:r>
          </a:p>
          <a:p>
            <a:pPr marL="0" indent="0">
              <a:buNone/>
            </a:pPr>
            <a:endParaRPr lang="en-GB" b="1" kern="0" dirty="0" smtClean="0">
              <a:solidFill>
                <a:schemeClr val="accent1"/>
              </a:solidFill>
            </a:endParaRPr>
          </a:p>
          <a:p>
            <a:r>
              <a:rPr lang="en-GB" b="1" kern="0" dirty="0" smtClean="0">
                <a:solidFill>
                  <a:schemeClr val="accent1"/>
                </a:solidFill>
              </a:rPr>
              <a:t>Expanded Kissing Gate bar and eatery</a:t>
            </a:r>
          </a:p>
          <a:p>
            <a:pPr marL="0" indent="0">
              <a:buNone/>
            </a:pPr>
            <a:endParaRPr lang="en-GB" b="1" kern="0" dirty="0" smtClean="0">
              <a:solidFill>
                <a:schemeClr val="accent1"/>
              </a:solidFill>
            </a:endParaRPr>
          </a:p>
          <a:p>
            <a:r>
              <a:rPr lang="en-GB" b="1" kern="0" dirty="0" smtClean="0">
                <a:solidFill>
                  <a:schemeClr val="accent1"/>
                </a:solidFill>
              </a:rPr>
              <a:t>Opened up views across the apron and beyond</a:t>
            </a:r>
          </a:p>
          <a:p>
            <a:pPr marL="0" indent="0">
              <a:buNone/>
            </a:pPr>
            <a:endParaRPr lang="en-GB" b="1" kern="0" dirty="0" smtClean="0">
              <a:solidFill>
                <a:schemeClr val="accent1"/>
              </a:solidFill>
            </a:endParaRPr>
          </a:p>
          <a:p>
            <a:r>
              <a:rPr lang="en-GB" b="1" kern="0" dirty="0" smtClean="0">
                <a:solidFill>
                  <a:schemeClr val="accent1"/>
                </a:solidFill>
              </a:rPr>
              <a:t>Arrival of Joes Coffee House</a:t>
            </a:r>
          </a:p>
          <a:p>
            <a:endParaRPr lang="en-GB" b="1" kern="0" dirty="0" smtClean="0">
              <a:solidFill>
                <a:schemeClr val="accent1"/>
              </a:solidFill>
            </a:endParaRPr>
          </a:p>
          <a:p>
            <a:r>
              <a:rPr lang="en-GB" b="1" kern="0" dirty="0" smtClean="0">
                <a:solidFill>
                  <a:schemeClr val="accent1"/>
                </a:solidFill>
              </a:rPr>
              <a:t>Expansion to Frankie and Benny’s</a:t>
            </a:r>
          </a:p>
        </p:txBody>
      </p:sp>
      <p:pic>
        <p:nvPicPr>
          <p:cNvPr id="4098" name="Picture 2" descr="\\ljla-fileserv\users$\rtudor\Desktop\Departures - April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08721"/>
            <a:ext cx="2368484" cy="1512168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:\Picture Library\LJLA photos\2015 04 28 Extended Kissing Gate\Selection\Kissing Gate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46" y="2564904"/>
            <a:ext cx="2371706" cy="1512168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oe's Coffee Hou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46" y="4222390"/>
            <a:ext cx="2371706" cy="15121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0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43863" cy="381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Starting </a:t>
            </a:r>
            <a:r>
              <a:rPr lang="en-GB" dirty="0"/>
              <a:t>the </a:t>
            </a:r>
            <a:r>
              <a:rPr lang="en-GB" dirty="0" smtClean="0"/>
              <a:t>improvement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054398" y="1558316"/>
            <a:ext cx="4229099" cy="360336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200" b="1" kern="0" dirty="0" smtClean="0">
                <a:solidFill>
                  <a:schemeClr val="accent1"/>
                </a:solidFill>
              </a:rPr>
              <a:t>Quick fixes in international arrivals</a:t>
            </a:r>
          </a:p>
          <a:p>
            <a:endParaRPr lang="en-GB" sz="2200" b="1" kern="0" dirty="0" smtClean="0">
              <a:solidFill>
                <a:schemeClr val="accent1"/>
              </a:solidFill>
            </a:endParaRPr>
          </a:p>
          <a:p>
            <a:r>
              <a:rPr lang="en-GB" sz="2200" b="1" kern="0" dirty="0" smtClean="0">
                <a:solidFill>
                  <a:schemeClr val="accent1"/>
                </a:solidFill>
              </a:rPr>
              <a:t>External terminal cleaning</a:t>
            </a:r>
          </a:p>
          <a:p>
            <a:endParaRPr lang="en-GB" sz="2200" b="1" kern="0" dirty="0" smtClean="0">
              <a:solidFill>
                <a:schemeClr val="accent1"/>
              </a:solidFill>
            </a:endParaRPr>
          </a:p>
          <a:p>
            <a:r>
              <a:rPr lang="en-GB" sz="2200" b="1" kern="0" dirty="0" smtClean="0">
                <a:solidFill>
                  <a:schemeClr val="accent1"/>
                </a:solidFill>
              </a:rPr>
              <a:t>Re-upholstered seating, replacing ’08 logos</a:t>
            </a:r>
          </a:p>
          <a:p>
            <a:endParaRPr lang="en-GB" sz="2200" b="1" kern="0" dirty="0" smtClean="0">
              <a:solidFill>
                <a:schemeClr val="accent1"/>
              </a:solidFill>
            </a:endParaRPr>
          </a:p>
          <a:p>
            <a:r>
              <a:rPr lang="en-GB" sz="2200" b="1" kern="0" dirty="0" smtClean="0">
                <a:solidFill>
                  <a:schemeClr val="accent1"/>
                </a:solidFill>
              </a:rPr>
              <a:t>VIP Customer Board</a:t>
            </a:r>
          </a:p>
          <a:p>
            <a:pPr lvl="1"/>
            <a:r>
              <a:rPr lang="en-GB" sz="2200" b="1" kern="0" dirty="0" smtClean="0">
                <a:solidFill>
                  <a:schemeClr val="accent1"/>
                </a:solidFill>
              </a:rPr>
              <a:t>listening to feedback and insight into customers</a:t>
            </a:r>
          </a:p>
          <a:p>
            <a:endParaRPr lang="en-GB" kern="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6005441" y="1039318"/>
            <a:ext cx="2455010" cy="4641364"/>
            <a:chOff x="6005441" y="929856"/>
            <a:chExt cx="2455010" cy="4641364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grpSpPr>
        <p:pic>
          <p:nvPicPr>
            <p:cNvPr id="11" name="Picture 3" descr="\\ljla-fileserv\users$\rtudor\Desktop\Clean u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952" y="2564904"/>
              <a:ext cx="1232914" cy="159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\\ljla-fileserv\users$\rtudor\Desktop\VI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441" y="4293096"/>
              <a:ext cx="2455010" cy="127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\\ljla-fileserv\users$\rtudor\Desktop\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929856"/>
              <a:ext cx="2368483" cy="1491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292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G Presentation">
  <a:themeElements>
    <a:clrScheme name="PAG Pallette">
      <a:dk1>
        <a:srgbClr val="999999"/>
      </a:dk1>
      <a:lt1>
        <a:srgbClr val="FFFFFF"/>
      </a:lt1>
      <a:dk2>
        <a:srgbClr val="004A8C"/>
      </a:dk2>
      <a:lt2>
        <a:srgbClr val="FFFFFF"/>
      </a:lt2>
      <a:accent1>
        <a:srgbClr val="004A8C"/>
      </a:accent1>
      <a:accent2>
        <a:srgbClr val="67BCE6"/>
      </a:accent2>
      <a:accent3>
        <a:srgbClr val="F18E00"/>
      </a:accent3>
      <a:accent4>
        <a:srgbClr val="8CC63F"/>
      </a:accent4>
      <a:accent5>
        <a:srgbClr val="009345"/>
      </a:accent5>
      <a:accent6>
        <a:srgbClr val="DC002E"/>
      </a:accent6>
      <a:hlink>
        <a:srgbClr val="67BCE6"/>
      </a:hlink>
      <a:folHlink>
        <a:srgbClr val="67BCE6"/>
      </a:folHlink>
    </a:clrScheme>
    <a:fontScheme name="PAG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4A8C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3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8CEE3AF5B2694FBB15A12FBBAF06EF" ma:contentTypeVersion="0" ma:contentTypeDescription="Create a new document." ma:contentTypeScope="" ma:versionID="9e652b5d050c0628d7676648c5586ac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E963B83-A24D-4312-BDF2-883DC33300DE}"/>
</file>

<file path=customXml/itemProps2.xml><?xml version="1.0" encoding="utf-8"?>
<ds:datastoreItem xmlns:ds="http://schemas.openxmlformats.org/officeDocument/2006/customXml" ds:itemID="{36D2C4F5-212B-469C-B4F8-C0B55D7255FC}"/>
</file>

<file path=customXml/itemProps3.xml><?xml version="1.0" encoding="utf-8"?>
<ds:datastoreItem xmlns:ds="http://schemas.openxmlformats.org/officeDocument/2006/customXml" ds:itemID="{2C371F10-6958-4230-A29A-5B60CDD5A76C}"/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1139</Words>
  <Application>Microsoft Office PowerPoint</Application>
  <PresentationFormat>On-screen Show (4:3)</PresentationFormat>
  <Paragraphs>192</Paragraphs>
  <Slides>29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PAG Presentation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PowerPoint Presentation</vt:lpstr>
      <vt:lpstr>PowerPoint Presentation</vt:lpstr>
      <vt:lpstr>Liverpool is a key economic driver for the Region </vt:lpstr>
      <vt:lpstr>2015 Route Network </vt:lpstr>
      <vt:lpstr>PowerPoint Presentation</vt:lpstr>
      <vt:lpstr>PowerPoint Presentation</vt:lpstr>
      <vt:lpstr>Delivering A ‘Best In Class’ Passenger Experience</vt:lpstr>
      <vt:lpstr>Starting the improvement process</vt:lpstr>
      <vt:lpstr>Starting the improvement process</vt:lpstr>
      <vt:lpstr>One of the UK’s best airports for on time performance </vt:lpstr>
      <vt:lpstr>PowerPoint Presentation</vt:lpstr>
      <vt:lpstr>PowerPoint Presentation</vt:lpstr>
      <vt:lpstr>Understanding the Region’s travel habits</vt:lpstr>
      <vt:lpstr>PowerPoint Presentation</vt:lpstr>
      <vt:lpstr>LIVERPOOL CITY REGION VISITOR ECONOMY</vt:lpstr>
      <vt:lpstr>The role of the LEP</vt:lpstr>
      <vt:lpstr>PowerPoint Presentation</vt:lpstr>
      <vt:lpstr>PowerPoint Presentation</vt:lpstr>
      <vt:lpstr>Supporting the LCR Growth Plan</vt:lpstr>
      <vt:lpstr>The importance of Liverpool…</vt:lpstr>
      <vt:lpstr>Visitor Spread - Attract &amp; Disperse</vt:lpstr>
      <vt:lpstr>Playing to our strengths</vt:lpstr>
      <vt:lpstr>Market Trends</vt:lpstr>
      <vt:lpstr>Opportunities for Knowsley</vt:lpstr>
      <vt:lpstr>Structures &amp; Governance</vt:lpstr>
      <vt:lpstr>PowerPoint Presentation</vt:lpstr>
      <vt:lpstr>Useful Websites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Nicola</dc:creator>
  <cp:lastModifiedBy>Stalker, Helen</cp:lastModifiedBy>
  <cp:revision>138</cp:revision>
  <cp:lastPrinted>2015-03-13T17:49:08Z</cp:lastPrinted>
  <dcterms:created xsi:type="dcterms:W3CDTF">2011-10-03T15:46:25Z</dcterms:created>
  <dcterms:modified xsi:type="dcterms:W3CDTF">2015-05-21T12:21:09Z</dcterms:modified>
</cp:coreProperties>
</file>